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tags/tag6.xml" ContentType="application/vnd.openxmlformats-officedocument.presentationml.tags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4"/>
  </p:sldMasterIdLst>
  <p:notesMasterIdLst>
    <p:notesMasterId r:id="rId64"/>
  </p:notesMasterIdLst>
  <p:handoutMasterIdLst>
    <p:handoutMasterId r:id="rId65"/>
  </p:handoutMasterIdLst>
  <p:sldIdLst>
    <p:sldId id="731" r:id="rId5"/>
    <p:sldId id="849" r:id="rId6"/>
    <p:sldId id="886" r:id="rId7"/>
    <p:sldId id="887" r:id="rId8"/>
    <p:sldId id="888" r:id="rId9"/>
    <p:sldId id="889" r:id="rId10"/>
    <p:sldId id="890" r:id="rId11"/>
    <p:sldId id="891" r:id="rId12"/>
    <p:sldId id="893" r:id="rId13"/>
    <p:sldId id="892" r:id="rId14"/>
    <p:sldId id="894" r:id="rId15"/>
    <p:sldId id="895" r:id="rId16"/>
    <p:sldId id="896" r:id="rId17"/>
    <p:sldId id="897" r:id="rId18"/>
    <p:sldId id="898" r:id="rId19"/>
    <p:sldId id="899" r:id="rId20"/>
    <p:sldId id="900" r:id="rId21"/>
    <p:sldId id="905" r:id="rId22"/>
    <p:sldId id="906" r:id="rId23"/>
    <p:sldId id="907" r:id="rId24"/>
    <p:sldId id="908" r:id="rId25"/>
    <p:sldId id="909" r:id="rId26"/>
    <p:sldId id="901" r:id="rId27"/>
    <p:sldId id="902" r:id="rId28"/>
    <p:sldId id="904" r:id="rId29"/>
    <p:sldId id="903" r:id="rId30"/>
    <p:sldId id="910" r:id="rId31"/>
    <p:sldId id="912" r:id="rId32"/>
    <p:sldId id="913" r:id="rId33"/>
    <p:sldId id="921" r:id="rId34"/>
    <p:sldId id="922" r:id="rId35"/>
    <p:sldId id="914" r:id="rId36"/>
    <p:sldId id="915" r:id="rId37"/>
    <p:sldId id="916" r:id="rId38"/>
    <p:sldId id="917" r:id="rId39"/>
    <p:sldId id="918" r:id="rId40"/>
    <p:sldId id="919" r:id="rId41"/>
    <p:sldId id="920" r:id="rId42"/>
    <p:sldId id="924" r:id="rId43"/>
    <p:sldId id="925" r:id="rId44"/>
    <p:sldId id="926" r:id="rId45"/>
    <p:sldId id="927" r:id="rId46"/>
    <p:sldId id="928" r:id="rId47"/>
    <p:sldId id="929" r:id="rId48"/>
    <p:sldId id="930" r:id="rId49"/>
    <p:sldId id="923" r:id="rId50"/>
    <p:sldId id="931" r:id="rId51"/>
    <p:sldId id="932" r:id="rId52"/>
    <p:sldId id="933" r:id="rId53"/>
    <p:sldId id="934" r:id="rId54"/>
    <p:sldId id="935" r:id="rId55"/>
    <p:sldId id="936" r:id="rId56"/>
    <p:sldId id="937" r:id="rId57"/>
    <p:sldId id="938" r:id="rId58"/>
    <p:sldId id="939" r:id="rId59"/>
    <p:sldId id="940" r:id="rId60"/>
    <p:sldId id="941" r:id="rId61"/>
    <p:sldId id="942" r:id="rId62"/>
    <p:sldId id="699" r:id="rId63"/>
  </p:sldIdLst>
  <p:sldSz cx="9144000" cy="6858000" type="screen4x3"/>
  <p:notesSz cx="7099300" cy="10234613"/>
  <p:custDataLst>
    <p:tags r:id="rId66"/>
  </p:custData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06A"/>
    <a:srgbClr val="22A6FF"/>
    <a:srgbClr val="0072C6"/>
    <a:srgbClr val="FC7885"/>
    <a:srgbClr val="003C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2" autoAdjust="0"/>
    <p:restoredTop sz="95373" autoAdjust="0"/>
  </p:normalViewPr>
  <p:slideViewPr>
    <p:cSldViewPr>
      <p:cViewPr>
        <p:scale>
          <a:sx n="88" d="100"/>
          <a:sy n="88" d="100"/>
        </p:scale>
        <p:origin x="-131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5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7818"/>
    </p:cViewPr>
  </p:sorterViewPr>
  <p:notesViewPr>
    <p:cSldViewPr>
      <p:cViewPr>
        <p:scale>
          <a:sx n="80" d="100"/>
          <a:sy n="80" d="100"/>
        </p:scale>
        <p:origin x="2484" y="-908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notesMaster" Target="notesMasters/notesMaster1.xml"/><Relationship Id="rId69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2F70214-5D12-4091-927F-B82B98566A49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E427ADCD-C0C7-42D2-95F8-BABD13BB8444}">
      <dgm:prSet phldrT="[Texto]"/>
      <dgm:spPr>
        <a:solidFill>
          <a:srgbClr val="FF0000"/>
        </a:solidFill>
      </dgm:spPr>
      <dgm:t>
        <a:bodyPr/>
        <a:lstStyle/>
        <a:p>
          <a:r>
            <a:rPr lang="es-ES" b="1" dirty="0">
              <a:latin typeface="Eurostile LT Std" panose="020B0504020202050204" pitchFamily="34" charset="0"/>
            </a:rPr>
            <a:t>ROJO</a:t>
          </a:r>
        </a:p>
        <a:p>
          <a:r>
            <a:rPr lang="es-ES" b="1" dirty="0">
              <a:latin typeface="Eurostile LT Std" panose="020B0504020202050204" pitchFamily="34" charset="0"/>
            </a:rPr>
            <a:t>(Fallo)</a:t>
          </a:r>
        </a:p>
      </dgm:t>
    </dgm:pt>
    <dgm:pt modelId="{3D306D9D-57CE-4180-9681-43D41C04B02F}" type="parTrans" cxnId="{DCCE1BA8-7DB1-4ACE-9176-E036B9E817B8}">
      <dgm:prSet/>
      <dgm:spPr/>
      <dgm:t>
        <a:bodyPr/>
        <a:lstStyle/>
        <a:p>
          <a:endParaRPr lang="es-ES"/>
        </a:p>
      </dgm:t>
    </dgm:pt>
    <dgm:pt modelId="{DB89E34F-6BEB-40A2-9F0F-1E5C91355253}" type="sibTrans" cxnId="{DCCE1BA8-7DB1-4ACE-9176-E036B9E817B8}">
      <dgm:prSet/>
      <dgm:spPr/>
      <dgm:t>
        <a:bodyPr/>
        <a:lstStyle/>
        <a:p>
          <a:endParaRPr lang="es-ES"/>
        </a:p>
      </dgm:t>
    </dgm:pt>
    <dgm:pt modelId="{6A87EAD7-9F4F-48B0-8BCB-A775D4EAA9FE}">
      <dgm:prSet phldrT="[Texto]"/>
      <dgm:spPr>
        <a:solidFill>
          <a:srgbClr val="00B050"/>
        </a:solidFill>
      </dgm:spPr>
      <dgm:t>
        <a:bodyPr/>
        <a:lstStyle/>
        <a:p>
          <a:r>
            <a:rPr lang="es-ES" b="1" dirty="0">
              <a:latin typeface="Eurostile LT Std" panose="020B0504020202050204" pitchFamily="34" charset="0"/>
            </a:rPr>
            <a:t>VERDE</a:t>
          </a:r>
        </a:p>
        <a:p>
          <a:r>
            <a:rPr lang="es-ES" b="1" dirty="0">
              <a:latin typeface="Eurostile LT Std" panose="020B0504020202050204" pitchFamily="34" charset="0"/>
            </a:rPr>
            <a:t>(Pasado)</a:t>
          </a:r>
        </a:p>
      </dgm:t>
    </dgm:pt>
    <dgm:pt modelId="{65C41D46-F0DD-4E3D-9695-FEFE814A4718}" type="parTrans" cxnId="{D9E96119-F810-4023-AEFA-AE07B871601C}">
      <dgm:prSet/>
      <dgm:spPr/>
      <dgm:t>
        <a:bodyPr/>
        <a:lstStyle/>
        <a:p>
          <a:endParaRPr lang="es-ES"/>
        </a:p>
      </dgm:t>
    </dgm:pt>
    <dgm:pt modelId="{AB20470C-7135-417A-A3C7-C095865E1F77}" type="sibTrans" cxnId="{D9E96119-F810-4023-AEFA-AE07B871601C}">
      <dgm:prSet/>
      <dgm:spPr/>
      <dgm:t>
        <a:bodyPr/>
        <a:lstStyle/>
        <a:p>
          <a:endParaRPr lang="es-ES"/>
        </a:p>
      </dgm:t>
    </dgm:pt>
    <dgm:pt modelId="{F6B8D31C-532F-4C73-AEED-6A963404F3B3}">
      <dgm:prSet phldrT="[Texto]"/>
      <dgm:spPr>
        <a:solidFill>
          <a:srgbClr val="FFC000"/>
        </a:solidFill>
      </dgm:spPr>
      <dgm:t>
        <a:bodyPr/>
        <a:lstStyle/>
        <a:p>
          <a:r>
            <a:rPr lang="es-ES" b="1" dirty="0">
              <a:latin typeface="Eurostile LT Std" panose="020B0504020202050204" pitchFamily="34" charset="0"/>
            </a:rPr>
            <a:t>REFACTOR</a:t>
          </a:r>
        </a:p>
      </dgm:t>
    </dgm:pt>
    <dgm:pt modelId="{E95A820D-1F65-40FC-AB98-7CDF56794DDE}" type="parTrans" cxnId="{FECE65E9-E7C0-4983-B717-01398BC599D0}">
      <dgm:prSet/>
      <dgm:spPr/>
      <dgm:t>
        <a:bodyPr/>
        <a:lstStyle/>
        <a:p>
          <a:endParaRPr lang="es-ES"/>
        </a:p>
      </dgm:t>
    </dgm:pt>
    <dgm:pt modelId="{1D0EBCBC-5A79-4D6E-9E50-1D8F5BCD4E3C}" type="sibTrans" cxnId="{FECE65E9-E7C0-4983-B717-01398BC599D0}">
      <dgm:prSet/>
      <dgm:spPr/>
      <dgm:t>
        <a:bodyPr/>
        <a:lstStyle/>
        <a:p>
          <a:endParaRPr lang="es-ES"/>
        </a:p>
      </dgm:t>
    </dgm:pt>
    <dgm:pt modelId="{BF242579-2DE2-4B49-8DA4-7888924E5FB5}" type="pres">
      <dgm:prSet presAssocID="{72F70214-5D12-4091-927F-B82B98566A49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A20066B-0870-4370-BC7A-A1457E401A59}" type="pres">
      <dgm:prSet presAssocID="{E427ADCD-C0C7-42D2-95F8-BABD13BB8444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57D0E4-D06D-4B01-ADC7-86CA623A4085}" type="pres">
      <dgm:prSet presAssocID="{DB89E34F-6BEB-40A2-9F0F-1E5C91355253}" presName="sibTrans" presStyleLbl="sibTrans2D1" presStyleIdx="0" presStyleCnt="3"/>
      <dgm:spPr/>
      <dgm:t>
        <a:bodyPr/>
        <a:lstStyle/>
        <a:p>
          <a:endParaRPr lang="en-US"/>
        </a:p>
      </dgm:t>
    </dgm:pt>
    <dgm:pt modelId="{928468EA-15F3-4CB5-9435-8144A9A39466}" type="pres">
      <dgm:prSet presAssocID="{DB89E34F-6BEB-40A2-9F0F-1E5C91355253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C50039B3-9526-460C-8730-EA9338ED949B}" type="pres">
      <dgm:prSet presAssocID="{6A87EAD7-9F4F-48B0-8BCB-A775D4EAA9FE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9226A8-C261-4D44-A79B-ECB1CBBDE4F8}" type="pres">
      <dgm:prSet presAssocID="{AB20470C-7135-417A-A3C7-C095865E1F77}" presName="sibTrans" presStyleLbl="sibTrans2D1" presStyleIdx="1" presStyleCnt="3"/>
      <dgm:spPr/>
      <dgm:t>
        <a:bodyPr/>
        <a:lstStyle/>
        <a:p>
          <a:endParaRPr lang="en-US"/>
        </a:p>
      </dgm:t>
    </dgm:pt>
    <dgm:pt modelId="{31BD35E6-1164-4448-BA11-4C456A776675}" type="pres">
      <dgm:prSet presAssocID="{AB20470C-7135-417A-A3C7-C095865E1F77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5D6A9B74-4AF9-4E88-B2DC-360198791BF0}" type="pres">
      <dgm:prSet presAssocID="{F6B8D31C-532F-4C73-AEED-6A963404F3B3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91973D-33DC-4C20-BA8D-618276EF0AB5}" type="pres">
      <dgm:prSet presAssocID="{1D0EBCBC-5A79-4D6E-9E50-1D8F5BCD4E3C}" presName="sibTrans" presStyleLbl="sibTrans2D1" presStyleIdx="2" presStyleCnt="3"/>
      <dgm:spPr/>
      <dgm:t>
        <a:bodyPr/>
        <a:lstStyle/>
        <a:p>
          <a:endParaRPr lang="en-US"/>
        </a:p>
      </dgm:t>
    </dgm:pt>
    <dgm:pt modelId="{BCBE840D-832D-48DF-87AF-8F399F37EAB6}" type="pres">
      <dgm:prSet presAssocID="{1D0EBCBC-5A79-4D6E-9E50-1D8F5BCD4E3C}" presName="connectorText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04B8AD25-EEC3-42A8-86E3-3F6F9582A07E}" type="presOf" srcId="{1D0EBCBC-5A79-4D6E-9E50-1D8F5BCD4E3C}" destId="{E691973D-33DC-4C20-BA8D-618276EF0AB5}" srcOrd="0" destOrd="0" presId="urn:microsoft.com/office/officeart/2005/8/layout/cycle2"/>
    <dgm:cxn modelId="{2DA1ED76-8A99-493A-A2AE-027A9CC37019}" type="presOf" srcId="{DB89E34F-6BEB-40A2-9F0F-1E5C91355253}" destId="{3257D0E4-D06D-4B01-ADC7-86CA623A4085}" srcOrd="0" destOrd="0" presId="urn:microsoft.com/office/officeart/2005/8/layout/cycle2"/>
    <dgm:cxn modelId="{12F99468-670F-4B64-A1FC-B1B47F7BE3BF}" type="presOf" srcId="{F6B8D31C-532F-4C73-AEED-6A963404F3B3}" destId="{5D6A9B74-4AF9-4E88-B2DC-360198791BF0}" srcOrd="0" destOrd="0" presId="urn:microsoft.com/office/officeart/2005/8/layout/cycle2"/>
    <dgm:cxn modelId="{792B705A-7E84-45B6-8E7A-FE21F71F9FF3}" type="presOf" srcId="{E427ADCD-C0C7-42D2-95F8-BABD13BB8444}" destId="{EA20066B-0870-4370-BC7A-A1457E401A59}" srcOrd="0" destOrd="0" presId="urn:microsoft.com/office/officeart/2005/8/layout/cycle2"/>
    <dgm:cxn modelId="{D9E96119-F810-4023-AEFA-AE07B871601C}" srcId="{72F70214-5D12-4091-927F-B82B98566A49}" destId="{6A87EAD7-9F4F-48B0-8BCB-A775D4EAA9FE}" srcOrd="1" destOrd="0" parTransId="{65C41D46-F0DD-4E3D-9695-FEFE814A4718}" sibTransId="{AB20470C-7135-417A-A3C7-C095865E1F77}"/>
    <dgm:cxn modelId="{04238E6D-2CB9-4DF3-A9E4-EFEF2D78AA17}" type="presOf" srcId="{1D0EBCBC-5A79-4D6E-9E50-1D8F5BCD4E3C}" destId="{BCBE840D-832D-48DF-87AF-8F399F37EAB6}" srcOrd="1" destOrd="0" presId="urn:microsoft.com/office/officeart/2005/8/layout/cycle2"/>
    <dgm:cxn modelId="{495C30FA-37B2-4D7C-A7EE-230C4F54A717}" type="presOf" srcId="{AB20470C-7135-417A-A3C7-C095865E1F77}" destId="{31BD35E6-1164-4448-BA11-4C456A776675}" srcOrd="1" destOrd="0" presId="urn:microsoft.com/office/officeart/2005/8/layout/cycle2"/>
    <dgm:cxn modelId="{FECE65E9-E7C0-4983-B717-01398BC599D0}" srcId="{72F70214-5D12-4091-927F-B82B98566A49}" destId="{F6B8D31C-532F-4C73-AEED-6A963404F3B3}" srcOrd="2" destOrd="0" parTransId="{E95A820D-1F65-40FC-AB98-7CDF56794DDE}" sibTransId="{1D0EBCBC-5A79-4D6E-9E50-1D8F5BCD4E3C}"/>
    <dgm:cxn modelId="{7815AC81-6B71-4369-B71A-4DC24A4A3661}" type="presOf" srcId="{DB89E34F-6BEB-40A2-9F0F-1E5C91355253}" destId="{928468EA-15F3-4CB5-9435-8144A9A39466}" srcOrd="1" destOrd="0" presId="urn:microsoft.com/office/officeart/2005/8/layout/cycle2"/>
    <dgm:cxn modelId="{241921C8-AE60-4998-81C1-D77990746827}" type="presOf" srcId="{6A87EAD7-9F4F-48B0-8BCB-A775D4EAA9FE}" destId="{C50039B3-9526-460C-8730-EA9338ED949B}" srcOrd="0" destOrd="0" presId="urn:microsoft.com/office/officeart/2005/8/layout/cycle2"/>
    <dgm:cxn modelId="{496E87BD-6D26-4131-B808-473FD5BEA875}" type="presOf" srcId="{AB20470C-7135-417A-A3C7-C095865E1F77}" destId="{249226A8-C261-4D44-A79B-ECB1CBBDE4F8}" srcOrd="0" destOrd="0" presId="urn:microsoft.com/office/officeart/2005/8/layout/cycle2"/>
    <dgm:cxn modelId="{1B90A4D8-5875-4CDD-AFEE-19C19A2990E0}" type="presOf" srcId="{72F70214-5D12-4091-927F-B82B98566A49}" destId="{BF242579-2DE2-4B49-8DA4-7888924E5FB5}" srcOrd="0" destOrd="0" presId="urn:microsoft.com/office/officeart/2005/8/layout/cycle2"/>
    <dgm:cxn modelId="{DCCE1BA8-7DB1-4ACE-9176-E036B9E817B8}" srcId="{72F70214-5D12-4091-927F-B82B98566A49}" destId="{E427ADCD-C0C7-42D2-95F8-BABD13BB8444}" srcOrd="0" destOrd="0" parTransId="{3D306D9D-57CE-4180-9681-43D41C04B02F}" sibTransId="{DB89E34F-6BEB-40A2-9F0F-1E5C91355253}"/>
    <dgm:cxn modelId="{2C1A2184-6CB1-483A-B6D0-9910A44A9E0B}" type="presParOf" srcId="{BF242579-2DE2-4B49-8DA4-7888924E5FB5}" destId="{EA20066B-0870-4370-BC7A-A1457E401A59}" srcOrd="0" destOrd="0" presId="urn:microsoft.com/office/officeart/2005/8/layout/cycle2"/>
    <dgm:cxn modelId="{05037322-48AD-413F-BE6E-E1C824F715B0}" type="presParOf" srcId="{BF242579-2DE2-4B49-8DA4-7888924E5FB5}" destId="{3257D0E4-D06D-4B01-ADC7-86CA623A4085}" srcOrd="1" destOrd="0" presId="urn:microsoft.com/office/officeart/2005/8/layout/cycle2"/>
    <dgm:cxn modelId="{BA08E29E-43DE-4DCB-A287-B912963DC341}" type="presParOf" srcId="{3257D0E4-D06D-4B01-ADC7-86CA623A4085}" destId="{928468EA-15F3-4CB5-9435-8144A9A39466}" srcOrd="0" destOrd="0" presId="urn:microsoft.com/office/officeart/2005/8/layout/cycle2"/>
    <dgm:cxn modelId="{A6B88E0A-FD01-4CD1-89B7-819607F6AB0F}" type="presParOf" srcId="{BF242579-2DE2-4B49-8DA4-7888924E5FB5}" destId="{C50039B3-9526-460C-8730-EA9338ED949B}" srcOrd="2" destOrd="0" presId="urn:microsoft.com/office/officeart/2005/8/layout/cycle2"/>
    <dgm:cxn modelId="{A1A83CF2-5B9B-4AA0-97CD-5D02D5513934}" type="presParOf" srcId="{BF242579-2DE2-4B49-8DA4-7888924E5FB5}" destId="{249226A8-C261-4D44-A79B-ECB1CBBDE4F8}" srcOrd="3" destOrd="0" presId="urn:microsoft.com/office/officeart/2005/8/layout/cycle2"/>
    <dgm:cxn modelId="{7E7CAF26-788B-468C-8A4E-2D20E28852C6}" type="presParOf" srcId="{249226A8-C261-4D44-A79B-ECB1CBBDE4F8}" destId="{31BD35E6-1164-4448-BA11-4C456A776675}" srcOrd="0" destOrd="0" presId="urn:microsoft.com/office/officeart/2005/8/layout/cycle2"/>
    <dgm:cxn modelId="{A37726CD-AD28-4BEF-8D45-9BE6EF158E4D}" type="presParOf" srcId="{BF242579-2DE2-4B49-8DA4-7888924E5FB5}" destId="{5D6A9B74-4AF9-4E88-B2DC-360198791BF0}" srcOrd="4" destOrd="0" presId="urn:microsoft.com/office/officeart/2005/8/layout/cycle2"/>
    <dgm:cxn modelId="{62738394-18E6-4429-96FC-FE6528E62BB5}" type="presParOf" srcId="{BF242579-2DE2-4B49-8DA4-7888924E5FB5}" destId="{E691973D-33DC-4C20-BA8D-618276EF0AB5}" srcOrd="5" destOrd="0" presId="urn:microsoft.com/office/officeart/2005/8/layout/cycle2"/>
    <dgm:cxn modelId="{69753C7E-097F-47B7-82E2-5984C61F38D6}" type="presParOf" srcId="{E691973D-33DC-4C20-BA8D-618276EF0AB5}" destId="{BCBE840D-832D-48DF-87AF-8F399F37EAB6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20066B-0870-4370-BC7A-A1457E401A59}">
      <dsp:nvSpPr>
        <dsp:cNvPr id="0" name=""/>
        <dsp:cNvSpPr/>
      </dsp:nvSpPr>
      <dsp:spPr>
        <a:xfrm>
          <a:off x="2165449" y="606"/>
          <a:ext cx="1765101" cy="1765101"/>
        </a:xfrm>
        <a:prstGeom prst="ellipse">
          <a:avLst/>
        </a:prstGeom>
        <a:solidFill>
          <a:srgbClr val="FF0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b="1" kern="1200" dirty="0">
              <a:latin typeface="Eurostile LT Std" panose="020B0504020202050204" pitchFamily="34" charset="0"/>
            </a:rPr>
            <a:t>ROJO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b="1" kern="1200" dirty="0">
              <a:latin typeface="Eurostile LT Std" panose="020B0504020202050204" pitchFamily="34" charset="0"/>
            </a:rPr>
            <a:t>(Fallo)</a:t>
          </a:r>
        </a:p>
      </dsp:txBody>
      <dsp:txXfrm>
        <a:off x="2423942" y="259099"/>
        <a:ext cx="1248115" cy="1248115"/>
      </dsp:txXfrm>
    </dsp:sp>
    <dsp:sp modelId="{3257D0E4-D06D-4B01-ADC7-86CA623A4085}">
      <dsp:nvSpPr>
        <dsp:cNvPr id="0" name=""/>
        <dsp:cNvSpPr/>
      </dsp:nvSpPr>
      <dsp:spPr>
        <a:xfrm rot="3600000">
          <a:off x="3469294" y="1722603"/>
          <a:ext cx="470660" cy="5957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400" kern="1200"/>
        </a:p>
      </dsp:txBody>
      <dsp:txXfrm>
        <a:off x="3504594" y="1780606"/>
        <a:ext cx="329462" cy="357433"/>
      </dsp:txXfrm>
    </dsp:sp>
    <dsp:sp modelId="{C50039B3-9526-460C-8730-EA9338ED949B}">
      <dsp:nvSpPr>
        <dsp:cNvPr id="0" name=""/>
        <dsp:cNvSpPr/>
      </dsp:nvSpPr>
      <dsp:spPr>
        <a:xfrm>
          <a:off x="3492018" y="2298292"/>
          <a:ext cx="1765101" cy="1765101"/>
        </a:xfrm>
        <a:prstGeom prst="ellipse">
          <a:avLst/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b="1" kern="1200" dirty="0">
              <a:latin typeface="Eurostile LT Std" panose="020B0504020202050204" pitchFamily="34" charset="0"/>
            </a:rPr>
            <a:t>VERDE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b="1" kern="1200" dirty="0">
              <a:latin typeface="Eurostile LT Std" panose="020B0504020202050204" pitchFamily="34" charset="0"/>
            </a:rPr>
            <a:t>(Pasado)</a:t>
          </a:r>
        </a:p>
      </dsp:txBody>
      <dsp:txXfrm>
        <a:off x="3750511" y="2556785"/>
        <a:ext cx="1248115" cy="1248115"/>
      </dsp:txXfrm>
    </dsp:sp>
    <dsp:sp modelId="{249226A8-C261-4D44-A79B-ECB1CBBDE4F8}">
      <dsp:nvSpPr>
        <dsp:cNvPr id="0" name=""/>
        <dsp:cNvSpPr/>
      </dsp:nvSpPr>
      <dsp:spPr>
        <a:xfrm rot="10800000">
          <a:off x="2825990" y="2882982"/>
          <a:ext cx="470660" cy="5957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400" kern="1200"/>
        </a:p>
      </dsp:txBody>
      <dsp:txXfrm rot="10800000">
        <a:off x="2967188" y="3002126"/>
        <a:ext cx="329462" cy="357433"/>
      </dsp:txXfrm>
    </dsp:sp>
    <dsp:sp modelId="{5D6A9B74-4AF9-4E88-B2DC-360198791BF0}">
      <dsp:nvSpPr>
        <dsp:cNvPr id="0" name=""/>
        <dsp:cNvSpPr/>
      </dsp:nvSpPr>
      <dsp:spPr>
        <a:xfrm>
          <a:off x="838879" y="2298292"/>
          <a:ext cx="1765101" cy="1765101"/>
        </a:xfrm>
        <a:prstGeom prst="ellipse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b="1" kern="1200" dirty="0">
              <a:latin typeface="Eurostile LT Std" panose="020B0504020202050204" pitchFamily="34" charset="0"/>
            </a:rPr>
            <a:t>REFACTOR</a:t>
          </a:r>
        </a:p>
      </dsp:txBody>
      <dsp:txXfrm>
        <a:off x="1097372" y="2556785"/>
        <a:ext cx="1248115" cy="1248115"/>
      </dsp:txXfrm>
    </dsp:sp>
    <dsp:sp modelId="{E691973D-33DC-4C20-BA8D-618276EF0AB5}">
      <dsp:nvSpPr>
        <dsp:cNvPr id="0" name=""/>
        <dsp:cNvSpPr/>
      </dsp:nvSpPr>
      <dsp:spPr>
        <a:xfrm rot="18000000">
          <a:off x="2142724" y="1745675"/>
          <a:ext cx="470660" cy="5957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400" kern="1200"/>
        </a:p>
      </dsp:txBody>
      <dsp:txXfrm>
        <a:off x="2178024" y="1925960"/>
        <a:ext cx="329462" cy="357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tags" Target="../tags/tag4.xm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9721295"/>
            <a:ext cx="6835798" cy="3645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algn="ctr"/>
            <a:r>
              <a:rPr lang="es-ES" dirty="0">
                <a:latin typeface="Rotis Sans Serif Std" pitchFamily="50" charset="0"/>
              </a:rPr>
              <a:t>MI1071-  Desarrollo Web con PHP - © 2016, </a:t>
            </a:r>
            <a:r>
              <a:rPr lang="es-ES" dirty="0" err="1">
                <a:latin typeface="Rotis Sans Serif Std" pitchFamily="50" charset="0"/>
              </a:rPr>
              <a:t>Netmind</a:t>
            </a:r>
            <a:r>
              <a:rPr lang="es-ES" dirty="0">
                <a:latin typeface="Rotis Sans Serif Std" pitchFamily="50" charset="0"/>
              </a:rPr>
              <a:t> SL, Barcelona  - ed1.0  06/05/2016 – pág.  1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2613546" y="9437786"/>
            <a:ext cx="1600214" cy="28575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74297896-79CB-4F60-ACAE-33F46DF84C88}" type="slidenum">
              <a:rPr lang="ca-ES" smtClean="0">
                <a:latin typeface="Rotis Sans Serif Std" pitchFamily="50" charset="0"/>
              </a:rPr>
              <a:pPr algn="ctr"/>
              <a:t>‹#›</a:t>
            </a:fld>
            <a:endParaRPr lang="ca-ES" dirty="0">
              <a:latin typeface="Rotis Sans Serif Std" pitchFamily="50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 b="15852"/>
          <a:stretch>
            <a:fillRect/>
          </a:stretch>
        </p:blipFill>
        <p:spPr bwMode="auto">
          <a:xfrm>
            <a:off x="3108920" y="143354"/>
            <a:ext cx="944786" cy="50292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5557653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1641" y="9475024"/>
            <a:ext cx="7097659" cy="330961"/>
          </a:xfrm>
          <a:prstGeom prst="rect">
            <a:avLst/>
          </a:prstGeom>
        </p:spPr>
        <p:txBody>
          <a:bodyPr vert="horz" lIns="98984" tIns="49492" rIns="98984" bIns="49492" rtlCol="0" anchor="b"/>
          <a:lstStyle>
            <a:lvl1pPr algn="r">
              <a:defRPr sz="900">
                <a:latin typeface="Rotis Sans Serif Std" pitchFamily="50" charset="0"/>
              </a:defRPr>
            </a:lvl1pPr>
          </a:lstStyle>
          <a:p>
            <a:pPr algn="ctr"/>
            <a:fld id="{76800F7D-C2DF-468B-AC58-D90CE295BCF4}" type="slidenum">
              <a:rPr lang="es-ES" smtClean="0"/>
              <a:pPr algn="ctr"/>
              <a:t>‹#›</a:t>
            </a:fld>
            <a:endParaRPr lang="es-ES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/>
          <a:srcRect b="15852"/>
          <a:stretch>
            <a:fillRect/>
          </a:stretch>
        </p:blipFill>
        <p:spPr bwMode="auto">
          <a:xfrm>
            <a:off x="3108920" y="143354"/>
            <a:ext cx="944786" cy="50292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13" name="12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9832214"/>
            <a:ext cx="7099300" cy="25165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200">
                <a:latin typeface="Rotis Sans Serif Std" pitchFamily="50" charset="0"/>
              </a:defRPr>
            </a:lvl1pPr>
          </a:lstStyle>
          <a:p>
            <a:r>
              <a:rPr lang="es-ES" dirty="0" err="1"/>
              <a:t>Cod</a:t>
            </a:r>
            <a:r>
              <a:rPr lang="es-ES" dirty="0"/>
              <a:t>-  Titulo del curso  - © 2014, Netmind SL, Barcelona  - </a:t>
            </a:r>
            <a:r>
              <a:rPr lang="es-ES" dirty="0" err="1"/>
              <a:t>edX.X</a:t>
            </a:r>
            <a:r>
              <a:rPr lang="es-ES" dirty="0"/>
              <a:t>  </a:t>
            </a:r>
            <a:r>
              <a:rPr lang="es-ES" dirty="0" err="1"/>
              <a:t>DD</a:t>
            </a:r>
            <a:r>
              <a:rPr lang="es-ES" dirty="0"/>
              <a:t>/MM/2014 – pág.  1</a:t>
            </a:r>
          </a:p>
        </p:txBody>
      </p:sp>
      <p:sp>
        <p:nvSpPr>
          <p:cNvPr id="14" name="13 Marcador de notas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5" name="14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10741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Rotis Sans Serif Std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Rotis Sans Serif Std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Rotis Sans Serif Std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Rotis Sans Serif Std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Rotis Sans Serif Std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>
          <a:xfrm>
            <a:off x="992188" y="847725"/>
            <a:ext cx="5114925" cy="3836988"/>
          </a:xfrm>
        </p:spPr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0354475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75439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514298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37173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311564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4238" y="722313"/>
            <a:ext cx="4970462" cy="3727450"/>
          </a:xfrm>
          <a:ln/>
        </p:spPr>
      </p:sp>
      <p:sp>
        <p:nvSpPr>
          <p:cNvPr id="178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12863" y="4730750"/>
            <a:ext cx="4186237" cy="4475163"/>
          </a:xfrm>
          <a:noFill/>
          <a:ln w="9525"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0002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44671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600627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17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007721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405866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00125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4238" y="722313"/>
            <a:ext cx="4970462" cy="3727450"/>
          </a:xfrm>
          <a:ln/>
        </p:spPr>
      </p:sp>
      <p:sp>
        <p:nvSpPr>
          <p:cNvPr id="178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12863" y="4730750"/>
            <a:ext cx="4186237" cy="4475163"/>
          </a:xfrm>
          <a:noFill/>
          <a:ln w="9525"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45754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155089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21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950431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22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134175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23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518524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24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747517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25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961377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26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624117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4238" y="722313"/>
            <a:ext cx="4970462" cy="3727450"/>
          </a:xfrm>
          <a:ln/>
        </p:spPr>
      </p:sp>
      <p:sp>
        <p:nvSpPr>
          <p:cNvPr id="178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12863" y="4730750"/>
            <a:ext cx="4186237" cy="4475163"/>
          </a:xfrm>
          <a:noFill/>
          <a:ln w="9525"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37736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28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577603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29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82298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646465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30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45768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31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554960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32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590511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33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1180193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34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955251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35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6840751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36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293250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37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1274797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38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6871568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39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6201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8277768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40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6950421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41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283541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42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4894337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43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163781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44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94535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45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5801364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46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736176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47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2671929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48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4423944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49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06624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9083988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50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9399804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51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3126649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52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1720145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53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7751569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54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1805856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55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7196370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56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8631437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57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140304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4238" y="722313"/>
            <a:ext cx="4970462" cy="3727450"/>
          </a:xfrm>
          <a:ln/>
        </p:spPr>
      </p:sp>
      <p:sp>
        <p:nvSpPr>
          <p:cNvPr id="178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12863" y="4730750"/>
            <a:ext cx="4186237" cy="4475163"/>
          </a:xfrm>
          <a:noFill/>
          <a:ln w="9525"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318057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>
          <a:xfrm>
            <a:off x="992188" y="847725"/>
            <a:ext cx="5114925" cy="3836988"/>
          </a:xfrm>
        </p:spPr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505528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086220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39634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26263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76800F7D-C2DF-468B-AC58-D90CE295BCF4}" type="slidenum">
              <a:rPr lang="es-ES" smtClean="0"/>
              <a:pPr algn="ctr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65596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o - Sub - Nada m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2 Subtítulo"/>
          <p:cNvSpPr>
            <a:spLocks noGrp="1"/>
          </p:cNvSpPr>
          <p:nvPr>
            <p:ph type="subTitle" idx="1" hasCustomPrompt="1"/>
          </p:nvPr>
        </p:nvSpPr>
        <p:spPr>
          <a:xfrm>
            <a:off x="285720" y="983578"/>
            <a:ext cx="8715436" cy="35719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chemeClr val="tx1"/>
                </a:solidFill>
                <a:latin typeface="Eurostile LT St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</a:t>
            </a:r>
          </a:p>
        </p:txBody>
      </p:sp>
      <p:sp>
        <p:nvSpPr>
          <p:cNvPr id="10" name="7 Marcador de texto"/>
          <p:cNvSpPr>
            <a:spLocks noGrp="1"/>
          </p:cNvSpPr>
          <p:nvPr>
            <p:ph type="body" sz="quarter" idx="15" hasCustomPrompt="1"/>
          </p:nvPr>
        </p:nvSpPr>
        <p:spPr>
          <a:xfrm>
            <a:off x="285720" y="408658"/>
            <a:ext cx="8715376" cy="500062"/>
          </a:xfrm>
          <a:prstGeom prst="rect">
            <a:avLst/>
          </a:prstGeom>
        </p:spPr>
        <p:txBody>
          <a:bodyPr/>
          <a:lstStyle>
            <a:lvl1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1pPr>
          </a:lstStyle>
          <a:p>
            <a:pPr lvl="0"/>
            <a:r>
              <a:rPr lang="es-ES" dirty="0"/>
              <a:t>Título</a:t>
            </a:r>
          </a:p>
        </p:txBody>
      </p:sp>
      <p:sp>
        <p:nvSpPr>
          <p:cNvPr id="15" name="14 Rectángulo"/>
          <p:cNvSpPr/>
          <p:nvPr userDrawn="1"/>
        </p:nvSpPr>
        <p:spPr>
          <a:xfrm>
            <a:off x="0" y="6715148"/>
            <a:ext cx="9144000" cy="1428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76113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_Izqui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17 Marcador de posición de imagen" descr="fondo_blanco_portada_1.jpg"/>
          <p:cNvPicPr>
            <a:picLocks noChangeAspect="1"/>
          </p:cNvPicPr>
          <p:nvPr userDrawn="1"/>
        </p:nvPicPr>
        <p:blipFill>
          <a:blip r:embed="rId2" cstate="print"/>
          <a:srcRect t="1754" b="1754"/>
          <a:stretch>
            <a:fillRect/>
          </a:stretch>
        </p:blipFill>
        <p:spPr>
          <a:xfrm>
            <a:off x="251520" y="1714488"/>
            <a:ext cx="4071966" cy="3929072"/>
          </a:xfrm>
          <a:prstGeom prst="rect">
            <a:avLst/>
          </a:prstGeom>
        </p:spPr>
      </p:pic>
      <p:sp>
        <p:nvSpPr>
          <p:cNvPr id="8" name="11 Marcador de texto"/>
          <p:cNvSpPr>
            <a:spLocks noGrp="1"/>
          </p:cNvSpPr>
          <p:nvPr>
            <p:ph type="body" sz="quarter" idx="17" hasCustomPrompt="1"/>
          </p:nvPr>
        </p:nvSpPr>
        <p:spPr>
          <a:xfrm>
            <a:off x="465863" y="3212976"/>
            <a:ext cx="3643309" cy="79208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>
                <a:tab pos="225425" algn="l"/>
                <a:tab pos="1971675" algn="l"/>
                <a:tab pos="2238375" algn="l"/>
              </a:tabLst>
              <a:defRPr sz="1000" baseline="0">
                <a:solidFill>
                  <a:schemeClr val="tx1"/>
                </a:solidFill>
                <a:latin typeface="Rotis Sans Serif Std" pitchFamily="50" charset="0"/>
              </a:defRPr>
            </a:lvl1pPr>
            <a:lvl2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2pPr>
            <a:lvl3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3pPr>
            <a:lvl4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4pPr>
            <a:lvl5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5pPr>
          </a:lstStyle>
          <a:p>
            <a:pPr lvl="0"/>
            <a:r>
              <a:rPr lang="es-ES" dirty="0"/>
              <a:t>C. </a:t>
            </a:r>
            <a:r>
              <a:rPr lang="es-ES" dirty="0" err="1"/>
              <a:t>Almogàvers</a:t>
            </a:r>
            <a:r>
              <a:rPr lang="es-ES" dirty="0"/>
              <a:t>, 123	C. Modesto Lafuente, 26,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>
                <a:tab pos="225425" algn="l"/>
                <a:tab pos="1971675" algn="l"/>
                <a:tab pos="2238375" algn="l"/>
              </a:tabLst>
              <a:defRPr/>
            </a:pPr>
            <a:r>
              <a:rPr lang="es-ES" dirty="0"/>
              <a:t>08018 Barcelona	28003 Madrid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>
                <a:tab pos="225425" algn="l"/>
                <a:tab pos="1971675" algn="l"/>
                <a:tab pos="2238375" algn="l"/>
              </a:tabLst>
              <a:defRPr/>
            </a:pPr>
            <a:r>
              <a:rPr lang="es-ES" dirty="0"/>
              <a:t>Tel. 	93 304.17.20	Tel. 	91 442.77.03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>
                <a:tab pos="225425" algn="l"/>
                <a:tab pos="1971675" algn="l"/>
                <a:tab pos="2238375" algn="l"/>
              </a:tabLst>
              <a:defRPr/>
            </a:pPr>
            <a:r>
              <a:rPr lang="es-ES" dirty="0"/>
              <a:t>Fax. 93 304.17.22	Fax.  91 442.77.07</a:t>
            </a:r>
          </a:p>
          <a:p>
            <a:pPr lvl="0"/>
            <a:endParaRPr lang="es-ES" dirty="0"/>
          </a:p>
          <a:p>
            <a:pPr lvl="0"/>
            <a:r>
              <a:rPr lang="es-ES" dirty="0"/>
              <a:t> 	</a:t>
            </a:r>
          </a:p>
          <a:p>
            <a:pPr lvl="0"/>
            <a:endParaRPr lang="es-ES" dirty="0"/>
          </a:p>
        </p:txBody>
      </p:sp>
      <p:sp>
        <p:nvSpPr>
          <p:cNvPr id="9" name="11 Marcador de texto"/>
          <p:cNvSpPr>
            <a:spLocks noGrp="1"/>
          </p:cNvSpPr>
          <p:nvPr>
            <p:ph type="body" sz="quarter" idx="18" hasCustomPrompt="1"/>
          </p:nvPr>
        </p:nvSpPr>
        <p:spPr>
          <a:xfrm>
            <a:off x="469254" y="2852936"/>
            <a:ext cx="3643309" cy="270932"/>
          </a:xfrm>
          <a:prstGeom prst="rect">
            <a:avLst/>
          </a:prstGeom>
        </p:spPr>
        <p:txBody>
          <a:bodyPr/>
          <a:lstStyle>
            <a:lvl1pPr>
              <a:buNone/>
              <a:tabLst>
                <a:tab pos="1971675" algn="l"/>
              </a:tabLst>
              <a:defRPr sz="15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1pPr>
            <a:lvl2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2pPr>
            <a:lvl3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3pPr>
            <a:lvl4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4pPr>
            <a:lvl5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5pPr>
          </a:lstStyle>
          <a:p>
            <a:pPr lvl="0"/>
            <a:r>
              <a:rPr lang="es-ES" dirty="0"/>
              <a:t>Barcelona	Madrid</a:t>
            </a:r>
          </a:p>
        </p:txBody>
      </p:sp>
      <p:sp>
        <p:nvSpPr>
          <p:cNvPr id="10" name="11 Marcador de texto"/>
          <p:cNvSpPr>
            <a:spLocks noGrp="1"/>
          </p:cNvSpPr>
          <p:nvPr>
            <p:ph type="body" sz="quarter" idx="19" hasCustomPrompt="1"/>
          </p:nvPr>
        </p:nvSpPr>
        <p:spPr>
          <a:xfrm>
            <a:off x="469254" y="5229200"/>
            <a:ext cx="3643309" cy="270932"/>
          </a:xfrm>
          <a:prstGeom prst="rect">
            <a:avLst/>
          </a:prstGeom>
        </p:spPr>
        <p:txBody>
          <a:bodyPr/>
          <a:lstStyle>
            <a:lvl1pPr>
              <a:buNone/>
              <a:defRPr sz="1200">
                <a:solidFill>
                  <a:srgbClr val="003C69"/>
                </a:solidFill>
                <a:latin typeface="Eurostile LT Std" pitchFamily="34" charset="0"/>
              </a:defRPr>
            </a:lvl1pPr>
            <a:lvl2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2pPr>
            <a:lvl3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3pPr>
            <a:lvl4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4pPr>
            <a:lvl5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5pPr>
          </a:lstStyle>
          <a:p>
            <a:pPr lvl="0"/>
            <a:r>
              <a:rPr lang="es-ES" dirty="0"/>
              <a:t>www.netmind.es</a:t>
            </a:r>
          </a:p>
        </p:txBody>
      </p:sp>
      <p:sp>
        <p:nvSpPr>
          <p:cNvPr id="11" name="2 Marcador de número de diapositiva"/>
          <p:cNvSpPr>
            <a:spLocks noGrp="1"/>
          </p:cNvSpPr>
          <p:nvPr>
            <p:ph type="sldNum" sz="quarter" idx="10"/>
          </p:nvPr>
        </p:nvSpPr>
        <p:spPr>
          <a:xfrm>
            <a:off x="4355976" y="6715148"/>
            <a:ext cx="432048" cy="142852"/>
          </a:xfrm>
        </p:spPr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0139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_Imagen_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11 Marcador de texto"/>
          <p:cNvSpPr>
            <a:spLocks noGrp="1"/>
          </p:cNvSpPr>
          <p:nvPr>
            <p:ph type="body" sz="quarter" idx="13"/>
          </p:nvPr>
        </p:nvSpPr>
        <p:spPr>
          <a:xfrm>
            <a:off x="285720" y="1500187"/>
            <a:ext cx="4214813" cy="4521101"/>
          </a:xfrm>
          <a:prstGeom prst="rect">
            <a:avLst/>
          </a:prstGeom>
        </p:spPr>
        <p:txBody>
          <a:bodyPr/>
          <a:lstStyle>
            <a:lvl1pPr>
              <a:buSzPct val="115000"/>
              <a:buFontTx/>
              <a:buBlip>
                <a:blip r:embed="rId2"/>
              </a:buBlip>
              <a:defRPr sz="1600">
                <a:latin typeface="Rotis Sans Serif Std" pitchFamily="50" charset="0"/>
              </a:defRPr>
            </a:lvl1pPr>
            <a:lvl2pPr>
              <a:buSzPct val="70000"/>
              <a:buFontTx/>
              <a:buBlip>
                <a:blip r:embed="rId3"/>
              </a:buBlip>
              <a:defRPr sz="1600">
                <a:latin typeface="Rotis Sans Serif Std" pitchFamily="50" charset="0"/>
              </a:defRPr>
            </a:lvl2pPr>
            <a:lvl3pPr>
              <a:buSzPct val="70000"/>
              <a:buFontTx/>
              <a:buBlip>
                <a:blip r:embed="rId3"/>
              </a:buBlip>
              <a:defRPr sz="1600">
                <a:latin typeface="Rotis Sans Serif Std" pitchFamily="50" charset="0"/>
              </a:defRPr>
            </a:lvl3pPr>
            <a:lvl4pPr>
              <a:buSzPct val="70000"/>
              <a:buFontTx/>
              <a:buBlip>
                <a:blip r:embed="rId3"/>
              </a:buBlip>
              <a:defRPr sz="1600">
                <a:latin typeface="Rotis Sans Serif Std" pitchFamily="50" charset="0"/>
              </a:defRPr>
            </a:lvl4pPr>
            <a:lvl5pPr>
              <a:buSzPct val="70000"/>
              <a:buFontTx/>
              <a:buBlip>
                <a:blip r:embed="rId3"/>
              </a:buBlip>
              <a:defRPr sz="1600">
                <a:latin typeface="Rotis Sans Serif Std" pitchFamily="50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  <p:sp>
        <p:nvSpPr>
          <p:cNvPr id="9" name="2 Subtítulo"/>
          <p:cNvSpPr>
            <a:spLocks noGrp="1"/>
          </p:cNvSpPr>
          <p:nvPr>
            <p:ph type="subTitle" idx="1" hasCustomPrompt="1"/>
          </p:nvPr>
        </p:nvSpPr>
        <p:spPr>
          <a:xfrm>
            <a:off x="285720" y="983578"/>
            <a:ext cx="8715436" cy="35719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>
                <a:solidFill>
                  <a:schemeClr val="tx1"/>
                </a:solidFill>
                <a:latin typeface="Eurostile LT Std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Subtítulo</a:t>
            </a:r>
          </a:p>
        </p:txBody>
      </p:sp>
      <p:sp>
        <p:nvSpPr>
          <p:cNvPr id="10" name="7 Marcador de texto"/>
          <p:cNvSpPr>
            <a:spLocks noGrp="1"/>
          </p:cNvSpPr>
          <p:nvPr>
            <p:ph type="body" sz="quarter" idx="15" hasCustomPrompt="1"/>
          </p:nvPr>
        </p:nvSpPr>
        <p:spPr>
          <a:xfrm>
            <a:off x="285720" y="408658"/>
            <a:ext cx="8715376" cy="500062"/>
          </a:xfrm>
          <a:prstGeom prst="rect">
            <a:avLst/>
          </a:prstGeom>
        </p:spPr>
        <p:txBody>
          <a:bodyPr/>
          <a:lstStyle>
            <a:lvl1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1pPr>
          </a:lstStyle>
          <a:p>
            <a:pPr lvl="0"/>
            <a:r>
              <a:rPr lang="es-ES" dirty="0"/>
              <a:t>Título</a:t>
            </a:r>
          </a:p>
        </p:txBody>
      </p:sp>
      <p:sp>
        <p:nvSpPr>
          <p:cNvPr id="15" name="14 Rectángulo"/>
          <p:cNvSpPr/>
          <p:nvPr userDrawn="1"/>
        </p:nvSpPr>
        <p:spPr>
          <a:xfrm>
            <a:off x="0" y="6715148"/>
            <a:ext cx="9144000" cy="1428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1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  <p:sp>
        <p:nvSpPr>
          <p:cNvPr id="13" name="11 Marcador de texto"/>
          <p:cNvSpPr>
            <a:spLocks noGrp="1"/>
          </p:cNvSpPr>
          <p:nvPr>
            <p:ph type="body" sz="quarter" idx="17"/>
          </p:nvPr>
        </p:nvSpPr>
        <p:spPr>
          <a:xfrm>
            <a:off x="4643438" y="1500187"/>
            <a:ext cx="4214813" cy="4521101"/>
          </a:xfrm>
          <a:prstGeom prst="rect">
            <a:avLst/>
          </a:prstGeom>
        </p:spPr>
        <p:txBody>
          <a:bodyPr/>
          <a:lstStyle>
            <a:lvl1pPr>
              <a:buSzPct val="115000"/>
              <a:buFontTx/>
              <a:buBlip>
                <a:blip r:embed="rId2"/>
              </a:buBlip>
              <a:defRPr sz="1600">
                <a:latin typeface="Rotis Sans Serif Std" pitchFamily="50" charset="0"/>
              </a:defRPr>
            </a:lvl1pPr>
            <a:lvl2pPr>
              <a:buSzPct val="70000"/>
              <a:buFontTx/>
              <a:buBlip>
                <a:blip r:embed="rId3"/>
              </a:buBlip>
              <a:defRPr sz="1600">
                <a:latin typeface="Rotis Sans Serif Std" pitchFamily="50" charset="0"/>
              </a:defRPr>
            </a:lvl2pPr>
            <a:lvl3pPr>
              <a:buSzPct val="70000"/>
              <a:buFontTx/>
              <a:buBlip>
                <a:blip r:embed="rId3"/>
              </a:buBlip>
              <a:defRPr sz="1600">
                <a:latin typeface="Rotis Sans Serif Std" pitchFamily="50" charset="0"/>
              </a:defRPr>
            </a:lvl3pPr>
            <a:lvl4pPr>
              <a:buSzPct val="70000"/>
              <a:buFontTx/>
              <a:buBlip>
                <a:blip r:embed="rId3"/>
              </a:buBlip>
              <a:defRPr sz="1600">
                <a:latin typeface="Rotis Sans Serif Std" pitchFamily="50" charset="0"/>
              </a:defRPr>
            </a:lvl4pPr>
            <a:lvl5pPr>
              <a:buSzPct val="70000"/>
              <a:buFontTx/>
              <a:buBlip>
                <a:blip r:embed="rId3"/>
              </a:buBlip>
              <a:defRPr sz="1600">
                <a:latin typeface="Rotis Sans Serif Std" pitchFamily="50" charset="0"/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cabezado de sección"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475656" y="2743200"/>
            <a:ext cx="7019057" cy="16732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Eurostile LT Std" pitchFamily="34" charset="0"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/>
              <a:t>Editar el estilo de texto del patrón</a:t>
            </a:r>
          </a:p>
        </p:txBody>
      </p:sp>
      <p:sp>
        <p:nvSpPr>
          <p:cNvPr id="7" name="6 Rectángulo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7 Rectángulo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bg1">
              <a:lumMod val="5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8 Rectángulo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475656" y="1600200"/>
            <a:ext cx="7515944" cy="990600"/>
          </a:xfrm>
        </p:spPr>
        <p:txBody>
          <a:bodyPr/>
          <a:lstStyle>
            <a:lvl1pPr algn="l">
              <a:buNone/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 dirty="0"/>
          </a:p>
        </p:txBody>
      </p:sp>
      <p:sp>
        <p:nvSpPr>
          <p:cNvPr id="13" name="2 Marcador de número de diapositiva"/>
          <p:cNvSpPr>
            <a:spLocks noGrp="1"/>
          </p:cNvSpPr>
          <p:nvPr>
            <p:ph type="sldNum" sz="quarter" idx="13"/>
          </p:nvPr>
        </p:nvSpPr>
        <p:spPr>
          <a:xfrm>
            <a:off x="4355976" y="6715148"/>
            <a:ext cx="432048" cy="142852"/>
          </a:xfrm>
        </p:spPr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96030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Rectángulo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7 Rectángulo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bg1">
              <a:lumMod val="75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8 Rectángulo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bg1">
              <a:lumMod val="5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475656" y="1600200"/>
            <a:ext cx="7515944" cy="990600"/>
          </a:xfrm>
        </p:spPr>
        <p:txBody>
          <a:bodyPr/>
          <a:lstStyle>
            <a:lvl1pPr algn="l">
              <a:buNone/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 dirty="0"/>
          </a:p>
        </p:txBody>
      </p:sp>
      <p:sp>
        <p:nvSpPr>
          <p:cNvPr id="13" name="2 Marcador de número de diapositiva"/>
          <p:cNvSpPr>
            <a:spLocks noGrp="1"/>
          </p:cNvSpPr>
          <p:nvPr>
            <p:ph type="sldNum" sz="quarter" idx="13"/>
          </p:nvPr>
        </p:nvSpPr>
        <p:spPr>
          <a:xfrm>
            <a:off x="4355976" y="6715148"/>
            <a:ext cx="432048" cy="142852"/>
          </a:xfrm>
        </p:spPr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  <p:sp>
        <p:nvSpPr>
          <p:cNvPr id="11" name="10 Rectángulo"/>
          <p:cNvSpPr/>
          <p:nvPr userDrawn="1"/>
        </p:nvSpPr>
        <p:spPr bwMode="white">
          <a:xfrm>
            <a:off x="0" y="2924944"/>
            <a:ext cx="9144000" cy="288032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60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475656" y="3627983"/>
            <a:ext cx="7019057" cy="1673225"/>
          </a:xfrm>
          <a:prstGeom prst="rect">
            <a:avLst/>
          </a:prstGeom>
        </p:spPr>
        <p:txBody>
          <a:bodyPr anchor="t"/>
          <a:lstStyle>
            <a:lvl1pPr marL="273050" indent="-273050">
              <a:buFont typeface="+mj-lt"/>
              <a:buAutoNum type="arabicPeriod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Eurostile LT Std" pitchFamily="34" charset="0"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/>
              <a:t>Editar el estilo de texto del patrón</a:t>
            </a:r>
          </a:p>
        </p:txBody>
      </p:sp>
      <p:sp>
        <p:nvSpPr>
          <p:cNvPr id="19" name="18 CuadroTexto"/>
          <p:cNvSpPr txBox="1"/>
          <p:nvPr userDrawn="1"/>
        </p:nvSpPr>
        <p:spPr>
          <a:xfrm>
            <a:off x="1475656" y="3183359"/>
            <a:ext cx="3960440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/>
            <a:r>
              <a:rPr lang="es-ES" sz="2400" dirty="0">
                <a:solidFill>
                  <a:schemeClr val="bg1">
                    <a:lumMod val="75000"/>
                  </a:schemeClr>
                </a:solidFill>
                <a:latin typeface="Eurostile LT Std" pitchFamily="34" charset="0"/>
              </a:rPr>
              <a:t>Índice del capítulo</a:t>
            </a:r>
          </a:p>
        </p:txBody>
      </p:sp>
    </p:spTree>
    <p:extLst>
      <p:ext uri="{BB962C8B-B14F-4D97-AF65-F5344CB8AC3E}">
        <p14:creationId xmlns:p14="http://schemas.microsoft.com/office/powerpoint/2010/main" val="4196030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16 Rectángulo"/>
          <p:cNvSpPr/>
          <p:nvPr userDrawn="1"/>
        </p:nvSpPr>
        <p:spPr>
          <a:xfrm>
            <a:off x="1371600" y="2564904"/>
            <a:ext cx="7772400" cy="1008112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6 Rectángulo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7 Rectángulo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bg1">
              <a:lumMod val="75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8 Rectángulo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bg1">
              <a:lumMod val="5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600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475656" y="1600200"/>
            <a:ext cx="7515944" cy="990600"/>
          </a:xfrm>
        </p:spPr>
        <p:txBody>
          <a:bodyPr/>
          <a:lstStyle>
            <a:lvl1pPr algn="l">
              <a:buNone/>
              <a:defRPr sz="2800" b="0" cap="none">
                <a:solidFill>
                  <a:srgbClr val="FFFFFF"/>
                </a:solidFill>
              </a:defRPr>
            </a:lvl1pPr>
          </a:lstStyle>
          <a:p>
            <a:r>
              <a:rPr kumimoji="0" lang="es-ES"/>
              <a:t>Haga clic para modificar el estilo de título del patrón</a:t>
            </a:r>
            <a:endParaRPr kumimoji="0" lang="en-US" dirty="0"/>
          </a:p>
        </p:txBody>
      </p:sp>
      <p:sp>
        <p:nvSpPr>
          <p:cNvPr id="13" name="2 Marcador de número de diapositiva"/>
          <p:cNvSpPr>
            <a:spLocks noGrp="1"/>
          </p:cNvSpPr>
          <p:nvPr>
            <p:ph type="sldNum" sz="quarter" idx="13"/>
          </p:nvPr>
        </p:nvSpPr>
        <p:spPr>
          <a:xfrm>
            <a:off x="4355976" y="6715148"/>
            <a:ext cx="432048" cy="142852"/>
          </a:xfrm>
        </p:spPr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475656" y="2708921"/>
            <a:ext cx="7019057" cy="864095"/>
          </a:xfrm>
          <a:prstGeom prst="rect">
            <a:avLst/>
          </a:prstGeom>
        </p:spPr>
        <p:txBody>
          <a:bodyPr anchor="ctr"/>
          <a:lstStyle>
            <a:lvl1pPr marL="0" indent="0" algn="l" defTabSz="273050" rtl="0" eaLnBrk="1" latinLnBrk="0" hangingPunct="1">
              <a:buFont typeface="+mj-lt"/>
              <a:buNone/>
              <a:defRPr lang="es-ES" sz="2800" kern="1200" dirty="0" smtClean="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s-ES"/>
              <a:t>Editar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4196030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clás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  <p:sp>
        <p:nvSpPr>
          <p:cNvPr id="10" name="11 Marcador de texto"/>
          <p:cNvSpPr>
            <a:spLocks noGrp="1"/>
          </p:cNvSpPr>
          <p:nvPr>
            <p:ph type="body" sz="quarter" idx="13"/>
          </p:nvPr>
        </p:nvSpPr>
        <p:spPr>
          <a:xfrm>
            <a:off x="395536" y="1772816"/>
            <a:ext cx="8424936" cy="45211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SzPct val="115000"/>
              <a:buFontTx/>
              <a:buBlip>
                <a:blip r:embed="rId2"/>
              </a:buBlip>
              <a:defRPr sz="2400">
                <a:latin typeface="Rotis Sans Serif Std" pitchFamily="50" charset="0"/>
              </a:defRPr>
            </a:lvl1pPr>
            <a:lvl2pPr>
              <a:buSzPct val="70000"/>
              <a:buFontTx/>
              <a:buBlip>
                <a:blip r:embed="rId3"/>
              </a:buBlip>
              <a:defRPr sz="2000">
                <a:latin typeface="Rotis Sans Serif Std" pitchFamily="50" charset="0"/>
              </a:defRPr>
            </a:lvl2pPr>
            <a:lvl3pPr>
              <a:buSzPct val="70000"/>
              <a:buFontTx/>
              <a:buBlip>
                <a:blip r:embed="rId3"/>
              </a:buBlip>
              <a:defRPr sz="1800">
                <a:latin typeface="Rotis Sans Serif Std" pitchFamily="50" charset="0"/>
              </a:defRPr>
            </a:lvl3pPr>
            <a:lvl4pPr>
              <a:buSzPct val="70000"/>
              <a:buFontTx/>
              <a:buBlip>
                <a:blip r:embed="rId3"/>
              </a:buBlip>
              <a:defRPr sz="1600">
                <a:latin typeface="Rotis Sans Serif Std" pitchFamily="50" charset="0"/>
              </a:defRPr>
            </a:lvl4pPr>
            <a:lvl5pPr>
              <a:buSzPct val="70000"/>
              <a:buFontTx/>
              <a:buBlip>
                <a:blip r:embed="rId3"/>
              </a:buBlip>
              <a:defRPr sz="1400">
                <a:latin typeface="Rotis Sans Serif Std" pitchFamily="50" charset="0"/>
              </a:defRPr>
            </a:lvl5pPr>
          </a:lstStyle>
          <a:p>
            <a:pPr lvl="0"/>
            <a:r>
              <a:rPr lang="es-ES" noProof="0"/>
              <a:t>Editar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07798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clásica sol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74859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clásica título sup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73949" y="485800"/>
            <a:ext cx="8662547" cy="56693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74859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_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17 Marcador de posición de imagen" descr="fondo_blanco_portada_1.jpg"/>
          <p:cNvPicPr>
            <a:picLocks noChangeAspect="1"/>
          </p:cNvPicPr>
          <p:nvPr userDrawn="1"/>
        </p:nvPicPr>
        <p:blipFill>
          <a:blip r:embed="rId3" cstate="print"/>
          <a:srcRect t="1754" b="1754"/>
          <a:stretch>
            <a:fillRect/>
          </a:stretch>
        </p:blipFill>
        <p:spPr>
          <a:xfrm>
            <a:off x="4788024" y="1772816"/>
            <a:ext cx="4071966" cy="3929072"/>
          </a:xfrm>
          <a:prstGeom prst="rect">
            <a:avLst/>
          </a:prstGeom>
        </p:spPr>
      </p:pic>
      <p:sp>
        <p:nvSpPr>
          <p:cNvPr id="12" name="11 Marcador de texto"/>
          <p:cNvSpPr>
            <a:spLocks noGrp="1"/>
          </p:cNvSpPr>
          <p:nvPr>
            <p:ph type="body" sz="quarter" idx="11" hasCustomPrompt="1"/>
          </p:nvPr>
        </p:nvSpPr>
        <p:spPr>
          <a:xfrm>
            <a:off x="5000657" y="3929066"/>
            <a:ext cx="3643309" cy="1571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1pPr>
            <a:lvl2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2pPr>
            <a:lvl3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3pPr>
            <a:lvl4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4pPr>
            <a:lvl5pPr>
              <a:buNone/>
              <a:defRPr sz="30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</a:defRPr>
            </a:lvl5pPr>
          </a:lstStyle>
          <a:p>
            <a:pPr lvl="0"/>
            <a:r>
              <a:rPr lang="es-ES" dirty="0"/>
              <a:t>Título Proyecto</a:t>
            </a:r>
          </a:p>
        </p:txBody>
      </p:sp>
      <p:sp>
        <p:nvSpPr>
          <p:cNvPr id="6" name="2 Marcador de número de diapositiva"/>
          <p:cNvSpPr>
            <a:spLocks noGrp="1"/>
          </p:cNvSpPr>
          <p:nvPr>
            <p:ph type="sldNum" sz="quarter" idx="10"/>
          </p:nvPr>
        </p:nvSpPr>
        <p:spPr>
          <a:xfrm>
            <a:off x="4355976" y="6715148"/>
            <a:ext cx="432048" cy="142852"/>
          </a:xfrm>
        </p:spPr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</p:spTree>
    <p:custDataLst>
      <p:tags r:id="rId1"/>
    </p:custData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373949" y="485800"/>
            <a:ext cx="8662547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2 Rectángulo"/>
          <p:cNvSpPr/>
          <p:nvPr/>
        </p:nvSpPr>
        <p:spPr>
          <a:xfrm>
            <a:off x="0" y="0"/>
            <a:ext cx="9144000" cy="40466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4 Imagen" descr="logo_netmind_blanco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071559" y="116632"/>
            <a:ext cx="964937" cy="144016"/>
          </a:xfrm>
          <a:prstGeom prst="rect">
            <a:avLst/>
          </a:prstGeom>
        </p:spPr>
      </p:pic>
      <p:sp>
        <p:nvSpPr>
          <p:cNvPr id="7" name="1 Título"/>
          <p:cNvSpPr txBox="1">
            <a:spLocks/>
          </p:cNvSpPr>
          <p:nvPr/>
        </p:nvSpPr>
        <p:spPr>
          <a:xfrm>
            <a:off x="1547664" y="83519"/>
            <a:ext cx="6498707" cy="28572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1200" kern="1200" baseline="0">
                <a:solidFill>
                  <a:schemeClr val="bg1"/>
                </a:solidFill>
                <a:latin typeface="Rotis Sans Serif Std" pitchFamily="50" charset="0"/>
                <a:ea typeface="+mj-ea"/>
                <a:cs typeface="+mj-cs"/>
              </a:defRPr>
            </a:lvl1pPr>
          </a:lstStyle>
          <a:p>
            <a:r>
              <a:rPr lang="es-ES" dirty="0"/>
              <a:t>MI 1255 – JavaScript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0" y="404664"/>
            <a:ext cx="91440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11 Rectángulo"/>
          <p:cNvSpPr/>
          <p:nvPr/>
        </p:nvSpPr>
        <p:spPr>
          <a:xfrm>
            <a:off x="0" y="6715148"/>
            <a:ext cx="9144000" cy="1428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4355976" y="6715148"/>
            <a:ext cx="432048" cy="1428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anchor="ctr"/>
          <a:lstStyle>
            <a:lvl1pPr>
              <a:defRPr kumimoji="0" lang="es-ES" sz="1100" b="0" i="0" u="none" strike="noStrike" cap="none" spc="0" normalizeH="0" baseline="0" smtClean="0">
                <a:ln>
                  <a:noFill/>
                </a:ln>
                <a:effectLst/>
                <a:uLnTx/>
                <a:uFillTx/>
                <a:latin typeface="Rotis Sans Serif Std" pitchFamily="50" charset="0"/>
              </a:defRPr>
            </a:lvl1pPr>
          </a:lstStyle>
          <a:p>
            <a:pPr algn="ctr"/>
            <a:fld id="{6809A684-6793-43C2-A07A-07EB7F2ACB8E}" type="slidenum">
              <a:rPr lang="es-ES" smtClean="0"/>
              <a:pPr algn="ctr"/>
              <a:t>‹#›</a:t>
            </a:fld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92" y="-17101"/>
            <a:ext cx="697260" cy="41835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77" r:id="rId2"/>
    <p:sldLayoutId id="2147483699" r:id="rId3"/>
    <p:sldLayoutId id="2147483704" r:id="rId4"/>
    <p:sldLayoutId id="2147483705" r:id="rId5"/>
    <p:sldLayoutId id="2147483696" r:id="rId6"/>
    <p:sldLayoutId id="2147483697" r:id="rId7"/>
    <p:sldLayoutId id="2147483698" r:id="rId8"/>
    <p:sldLayoutId id="2147483680" r:id="rId9"/>
    <p:sldLayoutId id="2147483682" r:id="rId10"/>
    <p:sldLayoutId id="2147483707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000" kern="1200">
          <a:solidFill>
            <a:schemeClr val="bg1">
              <a:lumMod val="50000"/>
            </a:schemeClr>
          </a:solidFill>
          <a:latin typeface="Eurostile LT St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5.xml"/><Relationship Id="rId6" Type="http://schemas.openxmlformats.org/officeDocument/2006/relationships/image" Target="../media/image2.gif"/><Relationship Id="rId5" Type="http://schemas.openxmlformats.org/officeDocument/2006/relationships/image" Target="../media/image5.jpeg"/><Relationship Id="rId4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istanbul.js.org/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hyperlink" Target="https://mochajs.org/" TargetMode="External"/><Relationship Id="rId3" Type="http://schemas.openxmlformats.org/officeDocument/2006/relationships/hyperlink" Target="http://sinonjs.org/" TargetMode="External"/><Relationship Id="rId7" Type="http://schemas.openxmlformats.org/officeDocument/2006/relationships/hyperlink" Target="http://chaijs.com/" TargetMode="Externa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irbnb/enzyme" TargetMode="External"/><Relationship Id="rId5" Type="http://schemas.openxmlformats.org/officeDocument/2006/relationships/hyperlink" Target="https://facebook.github.io/react/docs/test-utils.html" TargetMode="External"/><Relationship Id="rId4" Type="http://schemas.openxmlformats.org/officeDocument/2006/relationships/hyperlink" Target="https://istanbul.js.org/" TargetMode="Externa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.xml"/><Relationship Id="rId5" Type="http://schemas.openxmlformats.org/officeDocument/2006/relationships/image" Target="../media/image5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Marcador de posición de imagen" descr="j042211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 cstate="print"/>
          <a:srcRect t="22058" b="22058"/>
          <a:stretch>
            <a:fillRect/>
          </a:stretch>
        </p:blipFill>
        <p:spPr>
          <a:xfrm flipH="1">
            <a:off x="0" y="0"/>
            <a:ext cx="9324528" cy="6858000"/>
          </a:xfrm>
          <a:prstGeom prst="rect">
            <a:avLst/>
          </a:prstGeom>
        </p:spPr>
      </p:pic>
      <p:pic>
        <p:nvPicPr>
          <p:cNvPr id="18" name="17 Marcador de posición de imagen" descr="fondo_blanco_portada_1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/>
          <a:srcRect t="1754" b="1754"/>
          <a:stretch>
            <a:fillRect/>
          </a:stretch>
        </p:blipFill>
        <p:spPr>
          <a:xfrm>
            <a:off x="4786314" y="1714488"/>
            <a:ext cx="4071966" cy="3929072"/>
          </a:xfrm>
          <a:prstGeom prst="rect">
            <a:avLst/>
          </a:prstGeom>
        </p:spPr>
      </p:pic>
      <p:sp>
        <p:nvSpPr>
          <p:cNvPr id="8" name="7 Marcador de texto"/>
          <p:cNvSpPr>
            <a:spLocks noGrp="1"/>
          </p:cNvSpPr>
          <p:nvPr>
            <p:ph type="body" sz="quarter" idx="11"/>
          </p:nvPr>
        </p:nvSpPr>
        <p:spPr>
          <a:xfrm>
            <a:off x="4896158" y="3409562"/>
            <a:ext cx="3996322" cy="2251687"/>
          </a:xfrm>
        </p:spPr>
        <p:txBody>
          <a:bodyPr>
            <a:normAutofit/>
          </a:bodyPr>
          <a:lstStyle/>
          <a:p>
            <a:r>
              <a:rPr lang="es-ES" sz="2800" dirty="0"/>
              <a:t>JavaScript </a:t>
            </a:r>
            <a:r>
              <a:rPr lang="es-ES" sz="2800" dirty="0" err="1"/>
              <a:t>Unit</a:t>
            </a:r>
            <a:r>
              <a:rPr lang="es-ES" sz="2800" dirty="0"/>
              <a:t> Testing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57917" y="5150259"/>
            <a:ext cx="3800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© 2017, Netmind SL, Barcelona </a:t>
            </a:r>
            <a:r>
              <a:rPr lang="es-ES" sz="1200" dirty="0" err="1"/>
              <a:t>ed</a:t>
            </a:r>
            <a:r>
              <a:rPr lang="es-ES" sz="1200" dirty="0"/>
              <a:t> 1.0  24/01/2017</a:t>
            </a:r>
          </a:p>
          <a:p>
            <a:endParaRPr lang="es-ES" sz="1200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71" y="1990207"/>
            <a:ext cx="2425452" cy="14552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79647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White Box Testing (y III)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10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Visión general</a:t>
            </a: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grpSp>
        <p:nvGrpSpPr>
          <p:cNvPr id="15" name="Grupo 14"/>
          <p:cNvGrpSpPr/>
          <p:nvPr/>
        </p:nvGrpSpPr>
        <p:grpSpPr>
          <a:xfrm>
            <a:off x="467544" y="2132856"/>
            <a:ext cx="8064896" cy="3456384"/>
            <a:chOff x="467544" y="2132856"/>
            <a:chExt cx="8064896" cy="3456384"/>
          </a:xfrm>
        </p:grpSpPr>
        <p:sp>
          <p:nvSpPr>
            <p:cNvPr id="2" name="Rectángulo: esquinas redondeadas 1"/>
            <p:cNvSpPr/>
            <p:nvPr/>
          </p:nvSpPr>
          <p:spPr>
            <a:xfrm>
              <a:off x="2771800" y="2132856"/>
              <a:ext cx="2448272" cy="115212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b="1" dirty="0">
                  <a:latin typeface="Eurostile LT Std" panose="020B0504020202050204" pitchFamily="34" charset="0"/>
                </a:rPr>
                <a:t>Datos de Test</a:t>
              </a:r>
            </a:p>
          </p:txBody>
        </p:sp>
        <p:sp>
          <p:nvSpPr>
            <p:cNvPr id="5" name="Rectángulo: esquinas diagonales cortadas 4"/>
            <p:cNvSpPr/>
            <p:nvPr/>
          </p:nvSpPr>
          <p:spPr>
            <a:xfrm>
              <a:off x="2771800" y="4149080"/>
              <a:ext cx="2448272" cy="1440160"/>
            </a:xfrm>
            <a:prstGeom prst="snip2DiagRect">
              <a:avLst/>
            </a:prstGeom>
            <a:solidFill>
              <a:srgbClr val="22A6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b="1" dirty="0">
                  <a:latin typeface="Eurostile LT Std" panose="020B0504020202050204" pitchFamily="34" charset="0"/>
                </a:rPr>
                <a:t>Código del componente</a:t>
              </a:r>
            </a:p>
          </p:txBody>
        </p:sp>
        <p:sp>
          <p:nvSpPr>
            <p:cNvPr id="7" name="Rectángulo: esquinas redondeadas 6"/>
            <p:cNvSpPr/>
            <p:nvPr/>
          </p:nvSpPr>
          <p:spPr>
            <a:xfrm>
              <a:off x="6084168" y="4293096"/>
              <a:ext cx="2448272" cy="1152128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b="1" dirty="0">
                  <a:latin typeface="Eurostile LT Std" panose="020B0504020202050204" pitchFamily="34" charset="0"/>
                </a:rPr>
                <a:t>Salida del Test</a:t>
              </a:r>
            </a:p>
          </p:txBody>
        </p:sp>
        <p:sp>
          <p:nvSpPr>
            <p:cNvPr id="8" name="Flecha: hacia arriba 7"/>
            <p:cNvSpPr/>
            <p:nvPr/>
          </p:nvSpPr>
          <p:spPr>
            <a:xfrm>
              <a:off x="3743908" y="3356992"/>
              <a:ext cx="504056" cy="720080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9" name="CuadroTexto 8"/>
            <p:cNvSpPr txBox="1"/>
            <p:nvPr/>
          </p:nvSpPr>
          <p:spPr>
            <a:xfrm>
              <a:off x="4173386" y="3630840"/>
              <a:ext cx="9412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b="1" dirty="0">
                  <a:latin typeface="Eurostile LT Std" panose="020B0504020202050204" pitchFamily="34" charset="0"/>
                </a:rPr>
                <a:t>Deriva</a:t>
              </a:r>
            </a:p>
          </p:txBody>
        </p:sp>
        <p:sp>
          <p:nvSpPr>
            <p:cNvPr id="12" name="Flecha: curvada hacia la derecha 11"/>
            <p:cNvSpPr/>
            <p:nvPr/>
          </p:nvSpPr>
          <p:spPr>
            <a:xfrm>
              <a:off x="1444228" y="2591370"/>
              <a:ext cx="1224136" cy="244827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13" name="CuadroTexto 12"/>
            <p:cNvSpPr txBox="1"/>
            <p:nvPr/>
          </p:nvSpPr>
          <p:spPr>
            <a:xfrm>
              <a:off x="467544" y="3717032"/>
              <a:ext cx="9960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>
                  <a:latin typeface="Eurostile LT Std" panose="020B0504020202050204" pitchFamily="34" charset="0"/>
                </a:rPr>
                <a:t>Prueba</a:t>
              </a:r>
            </a:p>
          </p:txBody>
        </p:sp>
        <p:sp>
          <p:nvSpPr>
            <p:cNvPr id="14" name="Flecha: hacia arriba 13"/>
            <p:cNvSpPr/>
            <p:nvPr/>
          </p:nvSpPr>
          <p:spPr>
            <a:xfrm rot="5400000">
              <a:off x="5400092" y="4545124"/>
              <a:ext cx="504056" cy="720080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824962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Black Box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11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Visión general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Testing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aplicación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sin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conocer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nada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sobre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funcionamiento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interno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misma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Black Box Testing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un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método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testing de software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que el tester 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NO </a:t>
            </a: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conoce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NINGÚN </a:t>
            </a: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detalle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sobre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elemento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probar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Aplicable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principalmente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al testing de alto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nivel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: Acceptance Testing y System Testing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NO SE REQUIEREN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conocimientos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sobre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programación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NO SE REQUIEREN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conocimientos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sobre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implementación</a:t>
            </a: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 REQUIEREN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Especificaciones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Requisitos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49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Black Box Testing (y II)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12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Visión general</a:t>
            </a: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16" name="Flecha: hacia arriba 15"/>
          <p:cNvSpPr/>
          <p:nvPr/>
        </p:nvSpPr>
        <p:spPr>
          <a:xfrm rot="5400000">
            <a:off x="1151620" y="2528900"/>
            <a:ext cx="1008112" cy="2232248"/>
          </a:xfrm>
          <a:prstGeom prst="up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/>
          <p:cNvSpPr txBox="1"/>
          <p:nvPr/>
        </p:nvSpPr>
        <p:spPr>
          <a:xfrm>
            <a:off x="899592" y="2956302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Eurostile LT Std" panose="020B0504020202050204" pitchFamily="34" charset="0"/>
              </a:rPr>
              <a:t>Entrada</a:t>
            </a:r>
          </a:p>
        </p:txBody>
      </p:sp>
      <p:sp>
        <p:nvSpPr>
          <p:cNvPr id="17" name="Flecha: hacia arriba 16"/>
          <p:cNvSpPr/>
          <p:nvPr/>
        </p:nvSpPr>
        <p:spPr>
          <a:xfrm rot="5400000">
            <a:off x="6984268" y="2528903"/>
            <a:ext cx="1008111" cy="2232248"/>
          </a:xfrm>
          <a:prstGeom prst="up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8" name="CuadroTexto 17"/>
          <p:cNvSpPr txBox="1"/>
          <p:nvPr/>
        </p:nvSpPr>
        <p:spPr>
          <a:xfrm>
            <a:off x="6451686" y="2956302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Salida</a:t>
            </a:r>
          </a:p>
        </p:txBody>
      </p:sp>
      <p:sp>
        <p:nvSpPr>
          <p:cNvPr id="2" name="Cubo 1"/>
          <p:cNvSpPr/>
          <p:nvPr/>
        </p:nvSpPr>
        <p:spPr>
          <a:xfrm>
            <a:off x="2875236" y="3032956"/>
            <a:ext cx="3352948" cy="1224136"/>
          </a:xfrm>
          <a:prstGeom prst="cub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Flecha: hacia arriba 12"/>
          <p:cNvSpPr/>
          <p:nvPr/>
        </p:nvSpPr>
        <p:spPr>
          <a:xfrm rot="10800000">
            <a:off x="4175956" y="1484784"/>
            <a:ext cx="1008112" cy="1514342"/>
          </a:xfrm>
          <a:prstGeom prst="up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4" name="CuadroTexto 13"/>
          <p:cNvSpPr txBox="1"/>
          <p:nvPr/>
        </p:nvSpPr>
        <p:spPr>
          <a:xfrm>
            <a:off x="3087849" y="1853534"/>
            <a:ext cx="1445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Eurostile LT Std" panose="020B0504020202050204" pitchFamily="34" charset="0"/>
              </a:rPr>
              <a:t>Requisitos</a:t>
            </a:r>
          </a:p>
        </p:txBody>
      </p:sp>
      <p:sp>
        <p:nvSpPr>
          <p:cNvPr id="15" name="Flecha: hacia arriba 14"/>
          <p:cNvSpPr/>
          <p:nvPr/>
        </p:nvSpPr>
        <p:spPr>
          <a:xfrm>
            <a:off x="4175956" y="4290922"/>
            <a:ext cx="1008112" cy="1514342"/>
          </a:xfrm>
          <a:prstGeom prst="up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3131840" y="4967880"/>
            <a:ext cx="1445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Eurostile LT Std" panose="020B0504020202050204" pitchFamily="34" charset="0"/>
              </a:rPr>
              <a:t>Eventos</a:t>
            </a:r>
          </a:p>
        </p:txBody>
      </p:sp>
    </p:spTree>
    <p:extLst>
      <p:ext uri="{BB962C8B-B14F-4D97-AF65-F5344CB8AC3E}">
        <p14:creationId xmlns:p14="http://schemas.microsoft.com/office/powerpoint/2010/main" val="1404006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Gray Box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13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Visión general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Gray Box Testing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un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método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testing software que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combina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método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Black Box Testing y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método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White Box Testing.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estructura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interna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 PARCIALMENTE CONOCIDA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Incluye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acceso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estructuras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y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algoritmos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datos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internos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para realizer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diseño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casos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prueba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pero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prueba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realiza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nivel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Black-Box.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Útil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Integration Testing.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34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2400" dirty="0"/>
              <a:t>JavaScript </a:t>
            </a:r>
            <a:r>
              <a:rPr lang="es-ES" sz="2400" dirty="0" err="1"/>
              <a:t>Unit</a:t>
            </a:r>
            <a:r>
              <a:rPr lang="es-ES" sz="2400" dirty="0"/>
              <a:t> Testing</a:t>
            </a:r>
            <a:br>
              <a:rPr lang="es-ES" sz="2400" dirty="0"/>
            </a:br>
            <a:r>
              <a:rPr lang="es-ES" sz="2600" dirty="0"/>
              <a:t>Objetivos del </a:t>
            </a:r>
            <a:r>
              <a:rPr lang="es-ES" sz="2600" dirty="0" err="1"/>
              <a:t>Unit</a:t>
            </a:r>
            <a:r>
              <a:rPr lang="es-ES" sz="2600" dirty="0"/>
              <a:t> Testing</a:t>
            </a:r>
          </a:p>
        </p:txBody>
      </p:sp>
      <p:sp>
        <p:nvSpPr>
          <p:cNvPr id="5" name="Marcador de texto 3"/>
          <p:cNvSpPr>
            <a:spLocks noGrp="1"/>
          </p:cNvSpPr>
          <p:nvPr>
            <p:ph type="body" idx="1"/>
          </p:nvPr>
        </p:nvSpPr>
        <p:spPr>
          <a:xfrm>
            <a:off x="1475656" y="2743200"/>
            <a:ext cx="7019057" cy="3854152"/>
          </a:xfrm>
        </p:spPr>
        <p:txBody>
          <a:bodyPr/>
          <a:lstStyle/>
          <a:p>
            <a:r>
              <a:rPr lang="es-ES" sz="2000" b="1" dirty="0"/>
              <a:t>Módulo 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Impacto en la calidad del código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Cobertura de código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Modos de fallo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Requisitos implícitos, explícitos e inexistentes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Reparación de bugs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Impacto económico</a:t>
            </a:r>
          </a:p>
        </p:txBody>
      </p:sp>
    </p:spTree>
    <p:extLst>
      <p:ext uri="{BB962C8B-B14F-4D97-AF65-F5344CB8AC3E}">
        <p14:creationId xmlns:p14="http://schemas.microsoft.com/office/powerpoint/2010/main" val="3311915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15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Visión general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Impacto en la Calidad del Código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Cobertura de código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100% de cobertura de código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 Todas las líneas de código se ejecutan al menos una vez al ejecutar todos los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tests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Implícito (Pasivo)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Explícito (Activo)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Requisitos inexistentes o “perdidos”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Modos de fallo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Reparación de Bugs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Impacto económico del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Unit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Testing</a:t>
            </a: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422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16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418284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Impacto en la Calidad del Código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Detección temprana de Bugs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Reparación temprana de Bugs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Black-Box Testing &gt; White-Box Testing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Unit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Testing 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NO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prueba si un código es 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MEJOR O PEOR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Unit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Testing 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GARANTIZA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los 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TESTS SE SUPERAN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(el código hace lo que tiene que hacer)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945" y="1340768"/>
            <a:ext cx="3751512" cy="499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769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17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3324" cy="259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Cobertura de código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Medición de uso del código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Grado en el que el código fuente se ejecuta cuando se ejecuta un Test Suite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Alta cobertura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 más código ejecutado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Baja cobertura  menos código ejecutado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61048"/>
            <a:ext cx="9144000" cy="277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5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18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Testing Activo vs Pasivo (Validar requisitos explícitos / implícitos)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Testing Explícito == Activo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Testing Implícito == Pasivo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Testing Activo == el usuario introduce datos y se analizan los resultados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Testing Pasivo == se observa el sistema sin interactuar con él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Testing Activo (Ejemplo) == Validar usuario y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password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 escribir en un log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Testing Pasivo (Ejemplo) == Leer el log de accesos periódicamente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00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19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Requisitos inexistentes o “perdidos”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Sólo podemos probar requisitos claramente definidos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 importante implicar al usuario/cliente lo antes posible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Nos evitará hacer un Testing alineado con las necesidades del cliente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Requisitos “no existentes”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 No hay test/s asociado/s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Requisitos “no existentes”  No podemos garantizar su cumplimiento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4142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2400" dirty="0"/>
              <a:t>JavaScript </a:t>
            </a:r>
            <a:r>
              <a:rPr lang="es-ES" sz="2400" dirty="0" err="1"/>
              <a:t>Unit</a:t>
            </a:r>
            <a:r>
              <a:rPr lang="es-ES" sz="2400" dirty="0"/>
              <a:t> Testing</a:t>
            </a:r>
            <a:br>
              <a:rPr lang="es-ES" sz="2400" dirty="0"/>
            </a:br>
            <a:r>
              <a:rPr lang="es-ES" sz="2600" dirty="0"/>
              <a:t>Visión general</a:t>
            </a:r>
          </a:p>
        </p:txBody>
      </p:sp>
      <p:sp>
        <p:nvSpPr>
          <p:cNvPr id="5" name="Marcador de texto 3"/>
          <p:cNvSpPr>
            <a:spLocks noGrp="1"/>
          </p:cNvSpPr>
          <p:nvPr>
            <p:ph type="body" idx="1"/>
          </p:nvPr>
        </p:nvSpPr>
        <p:spPr>
          <a:xfrm>
            <a:off x="1475656" y="2743200"/>
            <a:ext cx="7019057" cy="3854152"/>
          </a:xfrm>
        </p:spPr>
        <p:txBody>
          <a:bodyPr/>
          <a:lstStyle/>
          <a:p>
            <a:r>
              <a:rPr lang="es-ES" sz="2000" b="1" dirty="0"/>
              <a:t>Módulo 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¿Por qué </a:t>
            </a:r>
            <a:r>
              <a:rPr lang="es-ES" sz="1800" dirty="0" err="1"/>
              <a:t>Unit</a:t>
            </a:r>
            <a:r>
              <a:rPr lang="es-ES" sz="1800" dirty="0"/>
              <a:t> Testing?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White Box Testing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Grey Box Testing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Black Box Testing</a:t>
            </a:r>
          </a:p>
        </p:txBody>
      </p:sp>
    </p:spTree>
    <p:extLst>
      <p:ext uri="{BB962C8B-B14F-4D97-AF65-F5344CB8AC3E}">
        <p14:creationId xmlns:p14="http://schemas.microsoft.com/office/powerpoint/2010/main" val="11280699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20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Modos de fallo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Failure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Mode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and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Effects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Analysis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(FMEA) == técnicas sistemáticas y altamente estructuradas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Tipos: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Proceso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Diseño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Concepto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Equipo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Servicio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Sistema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Software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3635897" y="2564904"/>
            <a:ext cx="4968552" cy="29623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700" dirty="0">
                <a:latin typeface="Eurostile LT Std" panose="020B0504020202050204" pitchFamily="34" charset="0"/>
              </a:rPr>
              <a:t>Pasos:</a:t>
            </a:r>
          </a:p>
          <a:p>
            <a:pPr marL="800100" lvl="1" indent="-34290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Font typeface="+mj-lt"/>
              <a:buAutoNum type="arabicPeriod"/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Identificar la 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Severidad (S):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1-10</a:t>
            </a: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800100" lvl="1" indent="-34290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Font typeface="+mj-lt"/>
              <a:buAutoNum type="arabicPeriod"/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Identificar la 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Incidencia (O):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1-10</a:t>
            </a: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800100" lvl="1" indent="-34290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Font typeface="+mj-lt"/>
              <a:buAutoNum type="arabicPeriod"/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Identificar la 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Detección (D):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1-10</a:t>
            </a: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800100" lvl="1" indent="-34290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Font typeface="+mj-lt"/>
              <a:buAutoNum type="arabicPeriod"/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Calcular el RPN (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Risk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Priority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Number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)</a:t>
            </a:r>
          </a:p>
          <a:p>
            <a:pPr marL="1257300" lvl="2" indent="-34290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RPN = S x O x D</a:t>
            </a:r>
            <a:endParaRPr lang="es-ES" sz="1700" dirty="0">
              <a:latin typeface="Eurostile LT Std" panose="020B0504020202050204" pitchFamily="34" charset="0"/>
            </a:endParaRPr>
          </a:p>
          <a:p>
            <a:endParaRPr lang="es-ES" sz="1700" dirty="0">
              <a:latin typeface="Eurostile LT Std" panose="020B05040202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922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21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Reparación de Bugs</a:t>
            </a: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 Suite no superado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 Existen bugs en nuestro código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Objetivo: Revisar código para eliminarlo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52" y="584852"/>
            <a:ext cx="3136848" cy="935936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529611"/>
            <a:ext cx="5150833" cy="386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11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22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Impacto económico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104" y="1688561"/>
            <a:ext cx="5191997" cy="1261754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5575" y="1674667"/>
            <a:ext cx="3535521" cy="2675529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560" y="3257440"/>
            <a:ext cx="3923928" cy="2586519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3787468"/>
            <a:ext cx="4700014" cy="264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1579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23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Características de buenas pruebas (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tests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)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REPETIBILIDAD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resultados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pruebas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deberían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altamente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reproducibles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  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Los tests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ejecutados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repetidamente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deberían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devolver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siempre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mismos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resultados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exacatamente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Resultados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NO DETERMINISTAS 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 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¿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Cómo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sabemos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si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son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válidos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o no?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5" name="Rectángulo: esquinas redondeadas 4"/>
          <p:cNvSpPr/>
          <p:nvPr/>
        </p:nvSpPr>
        <p:spPr>
          <a:xfrm>
            <a:off x="899592" y="2060848"/>
            <a:ext cx="2016224" cy="792089"/>
          </a:xfrm>
          <a:prstGeom prst="roundRect">
            <a:avLst/>
          </a:prstGeom>
          <a:solidFill>
            <a:srgbClr val="0040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 err="1">
                <a:latin typeface="Eurostile LT Std" panose="020B0504020202050204" pitchFamily="34" charset="0"/>
              </a:rPr>
              <a:t>Repetibilidad</a:t>
            </a:r>
            <a:endParaRPr lang="es-ES" b="1" dirty="0">
              <a:latin typeface="Eurostile LT Std" panose="020B0504020202050204" pitchFamily="34" charset="0"/>
            </a:endParaRPr>
          </a:p>
        </p:txBody>
      </p:sp>
      <p:sp>
        <p:nvSpPr>
          <p:cNvPr id="7" name="Rectángulo: esquinas redondeadas 6"/>
          <p:cNvSpPr/>
          <p:nvPr/>
        </p:nvSpPr>
        <p:spPr>
          <a:xfrm>
            <a:off x="3563943" y="2063906"/>
            <a:ext cx="2016224" cy="792089"/>
          </a:xfrm>
          <a:prstGeom prst="roundRect">
            <a:avLst/>
          </a:prstGeom>
          <a:solidFill>
            <a:srgbClr val="22A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Simplicidad</a:t>
            </a:r>
          </a:p>
        </p:txBody>
      </p:sp>
      <p:sp>
        <p:nvSpPr>
          <p:cNvPr id="8" name="Rectángulo: esquinas redondeadas 7"/>
          <p:cNvSpPr/>
          <p:nvPr/>
        </p:nvSpPr>
        <p:spPr>
          <a:xfrm>
            <a:off x="6228184" y="2070972"/>
            <a:ext cx="2016224" cy="792089"/>
          </a:xfrm>
          <a:prstGeom prst="roundRect">
            <a:avLst/>
          </a:prstGeom>
          <a:solidFill>
            <a:srgbClr val="22A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Independencia</a:t>
            </a:r>
          </a:p>
        </p:txBody>
      </p:sp>
    </p:spTree>
    <p:extLst>
      <p:ext uri="{BB962C8B-B14F-4D97-AF65-F5344CB8AC3E}">
        <p14:creationId xmlns:p14="http://schemas.microsoft.com/office/powerpoint/2010/main" val="353790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24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Características de buenas pruebas (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tests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)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SIMPLICIDAD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Los tests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deben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centrarse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probar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cosa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 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Debemos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esforzarnos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eliminar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todo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relativo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etiquetas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HTML,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estilos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CSS o JavaScript que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pueda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interferir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resultado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del test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case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 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Cuanto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más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eliminemos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, mayor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será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probabilidad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contar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con un test case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influenciado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solo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por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específico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estamos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probando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 </a:t>
            </a:r>
          </a:p>
        </p:txBody>
      </p:sp>
      <p:sp>
        <p:nvSpPr>
          <p:cNvPr id="5" name="Rectángulo: esquinas redondeadas 4"/>
          <p:cNvSpPr/>
          <p:nvPr/>
        </p:nvSpPr>
        <p:spPr>
          <a:xfrm>
            <a:off x="899592" y="2060848"/>
            <a:ext cx="2016224" cy="792089"/>
          </a:xfrm>
          <a:prstGeom prst="roundRect">
            <a:avLst/>
          </a:prstGeom>
          <a:solidFill>
            <a:srgbClr val="22A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 err="1">
                <a:latin typeface="Eurostile LT Std" panose="020B0504020202050204" pitchFamily="34" charset="0"/>
              </a:rPr>
              <a:t>Repetibilidad</a:t>
            </a:r>
            <a:endParaRPr lang="es-ES" b="1" dirty="0">
              <a:latin typeface="Eurostile LT Std" panose="020B0504020202050204" pitchFamily="34" charset="0"/>
            </a:endParaRPr>
          </a:p>
        </p:txBody>
      </p:sp>
      <p:sp>
        <p:nvSpPr>
          <p:cNvPr id="7" name="Rectángulo: esquinas redondeadas 6"/>
          <p:cNvSpPr/>
          <p:nvPr/>
        </p:nvSpPr>
        <p:spPr>
          <a:xfrm>
            <a:off x="3563943" y="2063906"/>
            <a:ext cx="2016224" cy="792089"/>
          </a:xfrm>
          <a:prstGeom prst="roundRect">
            <a:avLst/>
          </a:prstGeom>
          <a:solidFill>
            <a:srgbClr val="0040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Simplicidad</a:t>
            </a:r>
          </a:p>
        </p:txBody>
      </p:sp>
      <p:sp>
        <p:nvSpPr>
          <p:cNvPr id="8" name="Rectángulo: esquinas redondeadas 7"/>
          <p:cNvSpPr/>
          <p:nvPr/>
        </p:nvSpPr>
        <p:spPr>
          <a:xfrm>
            <a:off x="6228184" y="2070972"/>
            <a:ext cx="2016224" cy="792089"/>
          </a:xfrm>
          <a:prstGeom prst="roundRect">
            <a:avLst/>
          </a:prstGeom>
          <a:solidFill>
            <a:srgbClr val="22A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Independencia</a:t>
            </a:r>
          </a:p>
        </p:txBody>
      </p:sp>
    </p:spTree>
    <p:extLst>
      <p:ext uri="{BB962C8B-B14F-4D97-AF65-F5344CB8AC3E}">
        <p14:creationId xmlns:p14="http://schemas.microsoft.com/office/powerpoint/2010/main" val="1491880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25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Características de buenas pruebas (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tests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)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INDEPENDENCIA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Los tests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deben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ejecutados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manera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aislada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Debemos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evitar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resultados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un test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dependan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otro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Dividiremos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tests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unidad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más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pequeña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possible.</a:t>
            </a:r>
          </a:p>
        </p:txBody>
      </p:sp>
      <p:sp>
        <p:nvSpPr>
          <p:cNvPr id="5" name="Rectángulo: esquinas redondeadas 4"/>
          <p:cNvSpPr/>
          <p:nvPr/>
        </p:nvSpPr>
        <p:spPr>
          <a:xfrm>
            <a:off x="899592" y="2060848"/>
            <a:ext cx="2016224" cy="792089"/>
          </a:xfrm>
          <a:prstGeom prst="roundRect">
            <a:avLst/>
          </a:prstGeom>
          <a:solidFill>
            <a:srgbClr val="22A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 err="1">
                <a:latin typeface="Eurostile LT Std" panose="020B0504020202050204" pitchFamily="34" charset="0"/>
              </a:rPr>
              <a:t>Repetibilidad</a:t>
            </a:r>
            <a:endParaRPr lang="es-ES" b="1" dirty="0">
              <a:latin typeface="Eurostile LT Std" panose="020B0504020202050204" pitchFamily="34" charset="0"/>
            </a:endParaRPr>
          </a:p>
        </p:txBody>
      </p:sp>
      <p:sp>
        <p:nvSpPr>
          <p:cNvPr id="7" name="Rectángulo: esquinas redondeadas 6"/>
          <p:cNvSpPr/>
          <p:nvPr/>
        </p:nvSpPr>
        <p:spPr>
          <a:xfrm>
            <a:off x="3563943" y="2063906"/>
            <a:ext cx="2016224" cy="792089"/>
          </a:xfrm>
          <a:prstGeom prst="roundRect">
            <a:avLst/>
          </a:prstGeom>
          <a:solidFill>
            <a:srgbClr val="22A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Simplicidad</a:t>
            </a:r>
          </a:p>
        </p:txBody>
      </p:sp>
      <p:sp>
        <p:nvSpPr>
          <p:cNvPr id="8" name="Rectángulo: esquinas redondeadas 7"/>
          <p:cNvSpPr/>
          <p:nvPr/>
        </p:nvSpPr>
        <p:spPr>
          <a:xfrm>
            <a:off x="6228184" y="2070972"/>
            <a:ext cx="2016224" cy="792089"/>
          </a:xfrm>
          <a:prstGeom prst="roundRect">
            <a:avLst/>
          </a:prstGeom>
          <a:solidFill>
            <a:srgbClr val="0040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Independencia</a:t>
            </a:r>
          </a:p>
        </p:txBody>
      </p:sp>
    </p:spTree>
    <p:extLst>
      <p:ext uri="{BB962C8B-B14F-4D97-AF65-F5344CB8AC3E}">
        <p14:creationId xmlns:p14="http://schemas.microsoft.com/office/powerpoint/2010/main" val="382249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Objetivos del </a:t>
            </a:r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26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Ubicación</a:t>
            </a:r>
          </a:p>
        </p:txBody>
      </p:sp>
      <p:pic>
        <p:nvPicPr>
          <p:cNvPr id="9" name="Picture 2" descr="Unit test in development lifecycl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1772816"/>
            <a:ext cx="8055428" cy="44719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86298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2400" dirty="0"/>
              <a:t>JavaScript </a:t>
            </a:r>
            <a:r>
              <a:rPr lang="es-ES" sz="2400" dirty="0" err="1"/>
              <a:t>Unit</a:t>
            </a:r>
            <a:r>
              <a:rPr lang="es-ES" sz="2400" dirty="0"/>
              <a:t> Testing</a:t>
            </a:r>
            <a:br>
              <a:rPr lang="es-ES" sz="2400" dirty="0"/>
            </a:br>
            <a:r>
              <a:rPr lang="es-ES" sz="2600" dirty="0"/>
              <a:t>Retos y aproximaciones</a:t>
            </a:r>
          </a:p>
        </p:txBody>
      </p:sp>
      <p:sp>
        <p:nvSpPr>
          <p:cNvPr id="5" name="Marcador de texto 3"/>
          <p:cNvSpPr>
            <a:spLocks noGrp="1"/>
          </p:cNvSpPr>
          <p:nvPr>
            <p:ph type="body" idx="1"/>
          </p:nvPr>
        </p:nvSpPr>
        <p:spPr>
          <a:xfrm>
            <a:off x="1475656" y="2743200"/>
            <a:ext cx="7019057" cy="3854152"/>
          </a:xfrm>
        </p:spPr>
        <p:txBody>
          <a:bodyPr/>
          <a:lstStyle/>
          <a:p>
            <a:r>
              <a:rPr lang="es-ES" sz="2000" b="1" dirty="0"/>
              <a:t>Módulo 3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 err="1"/>
              <a:t>Unit</a:t>
            </a:r>
            <a:r>
              <a:rPr lang="es-ES" sz="1800" dirty="0"/>
              <a:t> Testing del GUI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Aplicaciones </a:t>
            </a:r>
            <a:r>
              <a:rPr lang="es-ES" sz="1800" dirty="0" err="1"/>
              <a:t>Legacy</a:t>
            </a:r>
            <a:r>
              <a:rPr lang="es-ES" sz="1800" dirty="0"/>
              <a:t> vs no </a:t>
            </a:r>
            <a:r>
              <a:rPr lang="es-ES" sz="1800" dirty="0" err="1"/>
              <a:t>Legacy</a:t>
            </a:r>
            <a:endParaRPr lang="es-ES" sz="1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Test </a:t>
            </a:r>
            <a:r>
              <a:rPr lang="es-ES" sz="1800" dirty="0" err="1"/>
              <a:t>Driven</a:t>
            </a:r>
            <a:r>
              <a:rPr lang="es-ES" sz="1800" dirty="0"/>
              <a:t> </a:t>
            </a:r>
            <a:r>
              <a:rPr lang="es-ES" sz="1800" dirty="0" err="1"/>
              <a:t>Development</a:t>
            </a:r>
            <a:r>
              <a:rPr lang="es-ES" sz="1800" dirty="0"/>
              <a:t> (TDD)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 err="1"/>
              <a:t>Acceptance</a:t>
            </a:r>
            <a:r>
              <a:rPr lang="es-ES" sz="1800" dirty="0"/>
              <a:t> Test </a:t>
            </a:r>
            <a:r>
              <a:rPr lang="es-ES" sz="1800" dirty="0" err="1"/>
              <a:t>Driven</a:t>
            </a:r>
            <a:r>
              <a:rPr lang="es-ES" sz="1800" dirty="0"/>
              <a:t> </a:t>
            </a:r>
            <a:r>
              <a:rPr lang="es-ES" sz="1800" dirty="0" err="1"/>
              <a:t>Development</a:t>
            </a:r>
            <a:r>
              <a:rPr lang="es-ES" sz="1800" dirty="0"/>
              <a:t> (ATDD)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Conceptos de cobertura de código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Desarrollo de </a:t>
            </a:r>
            <a:r>
              <a:rPr lang="es-ES" sz="1800" dirty="0" err="1"/>
              <a:t>tests</a:t>
            </a:r>
            <a:r>
              <a:rPr lang="es-ES" sz="1800" dirty="0"/>
              <a:t> fuertes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Diseño Top-Down / </a:t>
            </a:r>
            <a:r>
              <a:rPr lang="es-ES" sz="1800" dirty="0" err="1"/>
              <a:t>Bottom</a:t>
            </a:r>
            <a:r>
              <a:rPr lang="es-ES" sz="1800" dirty="0"/>
              <a:t>-Up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Componentes de Testing de terceros</a:t>
            </a:r>
          </a:p>
        </p:txBody>
      </p:sp>
    </p:spTree>
    <p:extLst>
      <p:ext uri="{BB962C8B-B14F-4D97-AF65-F5344CB8AC3E}">
        <p14:creationId xmlns:p14="http://schemas.microsoft.com/office/powerpoint/2010/main" val="5762739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28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Visión general</a:t>
            </a: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RETOS O PROBLEMAS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pensar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aproximación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Unit Testing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automatizado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Desaprovechar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beneficios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automatización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Encontrar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tiempo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proyectos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Cantidad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trabajo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para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implementar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Unit Test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automatizado</a:t>
            </a: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08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29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Visión general</a:t>
            </a: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LIMITACIONES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 Unit Testing no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puede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capturar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todos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errores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pueden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producir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un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programa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possible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evaluar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todos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rutas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ejecución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,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incluso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programas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triviales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 Unit Testing 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centra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unidad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como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ya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vimos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Por lo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tanto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, no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puede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capturer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errores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integración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o 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nivel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sistemas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extensos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247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 err="1"/>
              <a:t>Unit</a:t>
            </a:r>
            <a:r>
              <a:rPr lang="es-ES" dirty="0"/>
              <a:t>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3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Visión general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Unit Testing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proceso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que 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prueban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manera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individual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siguientes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componentes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: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utiliza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un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conjunto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predeterminado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entradas y 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comparan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con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salida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esperada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Distinto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 “Integration Testing”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donde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prueban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interacción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entre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estructuras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5" name="Rectángulo: esquinas redondeadas 4"/>
          <p:cNvSpPr/>
          <p:nvPr/>
        </p:nvSpPr>
        <p:spPr>
          <a:xfrm>
            <a:off x="611560" y="2564904"/>
            <a:ext cx="1872208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Bloques</a:t>
            </a:r>
          </a:p>
        </p:txBody>
      </p:sp>
      <p:sp>
        <p:nvSpPr>
          <p:cNvPr id="8" name="Rectángulo: esquinas redondeadas 7"/>
          <p:cNvSpPr/>
          <p:nvPr/>
        </p:nvSpPr>
        <p:spPr>
          <a:xfrm>
            <a:off x="2627184" y="2564904"/>
            <a:ext cx="1872208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Funciones</a:t>
            </a:r>
          </a:p>
        </p:txBody>
      </p:sp>
      <p:sp>
        <p:nvSpPr>
          <p:cNvPr id="9" name="Rectángulo: esquinas redondeadas 8"/>
          <p:cNvSpPr/>
          <p:nvPr/>
        </p:nvSpPr>
        <p:spPr>
          <a:xfrm>
            <a:off x="4642808" y="2564904"/>
            <a:ext cx="1872208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Métodos</a:t>
            </a:r>
          </a:p>
        </p:txBody>
      </p:sp>
      <p:sp>
        <p:nvSpPr>
          <p:cNvPr id="10" name="Rectángulo: esquinas redondeadas 9"/>
          <p:cNvSpPr/>
          <p:nvPr/>
        </p:nvSpPr>
        <p:spPr>
          <a:xfrm>
            <a:off x="6658432" y="2564904"/>
            <a:ext cx="1872208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“Unidades”</a:t>
            </a:r>
          </a:p>
        </p:txBody>
      </p:sp>
      <p:sp>
        <p:nvSpPr>
          <p:cNvPr id="11" name="Rectángulo: esquinas redondeadas 10"/>
          <p:cNvSpPr/>
          <p:nvPr/>
        </p:nvSpPr>
        <p:spPr>
          <a:xfrm>
            <a:off x="1979712" y="4491118"/>
            <a:ext cx="1872208" cy="720080"/>
          </a:xfrm>
          <a:prstGeom prst="roundRect">
            <a:avLst/>
          </a:prstGeom>
          <a:solidFill>
            <a:srgbClr val="22A6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Entrada</a:t>
            </a:r>
          </a:p>
        </p:txBody>
      </p:sp>
      <p:sp>
        <p:nvSpPr>
          <p:cNvPr id="12" name="Rectángulo: esquinas redondeadas 11"/>
          <p:cNvSpPr/>
          <p:nvPr/>
        </p:nvSpPr>
        <p:spPr>
          <a:xfrm>
            <a:off x="5292080" y="4493502"/>
            <a:ext cx="1872208" cy="72008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Salida</a:t>
            </a: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119" y="3933056"/>
            <a:ext cx="675356" cy="882098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390" y="3917340"/>
            <a:ext cx="699421" cy="913530"/>
          </a:xfrm>
          <a:prstGeom prst="rect">
            <a:avLst/>
          </a:prstGeom>
        </p:spPr>
      </p:pic>
      <p:sp>
        <p:nvSpPr>
          <p:cNvPr id="15" name="Flecha: a la derecha 14"/>
          <p:cNvSpPr/>
          <p:nvPr/>
        </p:nvSpPr>
        <p:spPr>
          <a:xfrm>
            <a:off x="3923928" y="4671138"/>
            <a:ext cx="1296144" cy="36004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7701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30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Unit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Testing del GUI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Enseñar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 auto-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probarse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un testing lento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Falla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detectar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falsos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positivos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difícil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mantener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Grabar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acciones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Usuario 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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Generar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código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== 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NO RECOMENDABLE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Utilizar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utilidades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del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propio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framework,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por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ejemplo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: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React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 </a:t>
            </a: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TestUtils</a:t>
            </a: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Utilizar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herramientas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automatización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navegador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como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 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Selenium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3067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31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Testing de aplicaciones 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Legacy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(heredadas) – Retos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Font typeface="+mj-lt"/>
              <a:buAutoNum type="arabicPeriod"/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Difícil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seguimiento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fuente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No siempre tenemos el código fuente original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Font typeface="+mj-lt"/>
              <a:buAutoNum type="arabicPeriod"/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“no testable”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Clases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privadas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Lenguaje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programación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no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existente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“skills” del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desarrollador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Font typeface="+mj-lt"/>
              <a:buAutoNum type="arabicPeriod"/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Navegar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por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reglas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negocio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Difícil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cercano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imposible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probar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todas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reglas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al no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estar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documentadas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Puede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llevarnos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demasiado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tiempo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8401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32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 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Driven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Development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(TDD)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 Driven Development (TDD)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técnica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programación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incluye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como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primer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paso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escribir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un test case y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posteriormente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crear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necesario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para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superarlo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 Driven Development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un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método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diseño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software, no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sólo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un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método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testing.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8431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33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 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Driven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Development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(TDD)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graphicFrame>
        <p:nvGraphicFramePr>
          <p:cNvPr id="13" name="Diagrama 12"/>
          <p:cNvGraphicFramePr/>
          <p:nvPr>
            <p:extLst>
              <p:ext uri="{D42A27DB-BD31-4B8C-83A1-F6EECF244321}">
                <p14:modId xmlns:p14="http://schemas.microsoft.com/office/powerpoint/2010/main" val="888886268"/>
              </p:ext>
            </p:extLst>
          </p:nvPr>
        </p:nvGraphicFramePr>
        <p:xfrm>
          <a:off x="1520810" y="184482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CuadroTexto 13"/>
          <p:cNvSpPr txBox="1"/>
          <p:nvPr/>
        </p:nvSpPr>
        <p:spPr>
          <a:xfrm>
            <a:off x="5580112" y="3429000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FF0000"/>
                </a:solidFill>
                <a:latin typeface="Eurostile LT Std" panose="020B0504020202050204" pitchFamily="34" charset="0"/>
              </a:rPr>
              <a:t>1. Escribir un test que falla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2951220" y="5978412"/>
            <a:ext cx="3384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00B050"/>
                </a:solidFill>
                <a:latin typeface="Eurostile LT Std" panose="020B0504020202050204" pitchFamily="34" charset="0"/>
              </a:rPr>
              <a:t>2. Hacer sólo el código para superar el test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683568" y="3429000"/>
            <a:ext cx="34198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FFC000"/>
                </a:solidFill>
                <a:latin typeface="Eurostile LT Std" panose="020B0504020202050204" pitchFamily="34" charset="0"/>
              </a:rPr>
              <a:t>3. Mejorar la calidad del código</a:t>
            </a:r>
          </a:p>
        </p:txBody>
      </p:sp>
    </p:spTree>
    <p:extLst>
      <p:ext uri="{BB962C8B-B14F-4D97-AF65-F5344CB8AC3E}">
        <p14:creationId xmlns:p14="http://schemas.microsoft.com/office/powerpoint/2010/main" val="15391340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34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Acceptance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Test 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Driven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Development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(ATDD)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TDD 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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Escribir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 JUSTO 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(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CODE RIGHT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)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ATDD 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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Escribir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 CORRECTO 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(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RIGHT CODE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)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ATDD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implica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: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Comunicación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Realizado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entre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Producto-Desarrollo-Pruebas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34864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35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Ventajas de ATDD para el Analista de Negocio (BA)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Desarrolladores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leerán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especificaciones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están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escritas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Tiene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garantía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que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Desarrolladores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y Testers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comprenden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especificaciones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aseguraremos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no 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separan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partes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especificación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Puede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realizar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seguimiento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progreso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manera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sencilla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Puede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identificar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conflictos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reglas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y requisites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negocio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causados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por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peticiones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cambios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Ahorrará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tiempo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Acceptance Testing y Smoke Testing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92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36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Ventajas de ATDD para el Desarrollador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La mayor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parte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diferencias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(gaps) 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inconsistencias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entre requisites y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especificaciones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eliminarán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/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nivelarán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antes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comenzar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desarrollo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Asegurará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Analistas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Negocio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(BA) que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entiendes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casos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especiales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discutidos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con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ellos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Automatizará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tests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como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objetivos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ayuden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poner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foco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Tendrá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red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seguridad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para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refactorizar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,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consiguiendo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un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más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limpio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657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37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Ventajas de ATDD para el 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Tester</a:t>
            </a: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Puede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influir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proceso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y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detener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errores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van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introduciendo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desarrolladores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Tendrá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mejor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conocimiento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dominio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Delegará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bastante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trabajo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“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aburrido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” a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desarrolladores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, que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colaborarán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con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él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automatizar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verificaciones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145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38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3324" cy="259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Cobertura de código (revisión)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Medición de uso del código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Grado en el que el código fuente se ejecuta cuando se ejecuta un Test Suite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Alta cobertura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 más código ejecutado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sym typeface="Wingdings" panose="05000000000000000000" pitchFamily="2" charset="2"/>
              </a:rPr>
              <a:t>Baja cobertura  menos código ejecutado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05064"/>
            <a:ext cx="9144000" cy="149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772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Cobertura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39</a:t>
            </a:fld>
            <a:endParaRPr lang="es-E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133542"/>
              </p:ext>
            </p:extLst>
          </p:nvPr>
        </p:nvGraphicFramePr>
        <p:xfrm>
          <a:off x="2807371" y="1924769"/>
          <a:ext cx="3065460" cy="167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309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30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309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309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309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41791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17910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17910"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1791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7" name="Right Brace 5"/>
          <p:cNvSpPr>
            <a:spLocks/>
          </p:cNvSpPr>
          <p:nvPr/>
        </p:nvSpPr>
        <p:spPr bwMode="auto">
          <a:xfrm>
            <a:off x="6153186" y="1915244"/>
            <a:ext cx="377825" cy="1692275"/>
          </a:xfrm>
          <a:prstGeom prst="rightBrace">
            <a:avLst>
              <a:gd name="adj1" fmla="val 8315"/>
              <a:gd name="adj2" fmla="val 50000"/>
            </a:avLst>
          </a:prstGeom>
          <a:noFill/>
          <a:ln w="19050">
            <a:solidFill>
              <a:schemeClr val="tx2">
                <a:lumMod val="75000"/>
              </a:schemeClr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 sz="1800">
              <a:latin typeface="Eurostile LT Std" panose="020B0504020202050204" pitchFamily="34" charset="0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6607211" y="2555007"/>
            <a:ext cx="21971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/>
            <a:r>
              <a:rPr lang="en-US" alt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Eurostile LT Std" panose="020B0504020202050204" pitchFamily="34" charset="0"/>
              </a:rPr>
              <a:t>20 “</a:t>
            </a:r>
            <a:r>
              <a:rPr lang="en-US" alt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Eurostile LT Std" panose="020B0504020202050204" pitchFamily="34" charset="0"/>
              </a:rPr>
              <a:t>cosas</a:t>
            </a:r>
            <a:r>
              <a:rPr lang="en-US" alt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Eurostile LT Std" panose="020B0504020202050204" pitchFamily="34" charset="0"/>
              </a:rPr>
              <a:t>”</a:t>
            </a:r>
          </a:p>
        </p:txBody>
      </p:sp>
      <p:grpSp>
        <p:nvGrpSpPr>
          <p:cNvPr id="9" name="Group 12"/>
          <p:cNvGrpSpPr>
            <a:grpSpLocks/>
          </p:cNvGrpSpPr>
          <p:nvPr/>
        </p:nvGrpSpPr>
        <p:grpSpPr bwMode="auto">
          <a:xfrm>
            <a:off x="3608263" y="1083971"/>
            <a:ext cx="1463675" cy="789888"/>
            <a:chOff x="3775894" y="1315821"/>
            <a:chExt cx="1464589" cy="789494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10" name="Oval 7"/>
            <p:cNvSpPr>
              <a:spLocks noChangeArrowheads="1"/>
            </p:cNvSpPr>
            <p:nvPr/>
          </p:nvSpPr>
          <p:spPr bwMode="auto">
            <a:xfrm>
              <a:off x="3775894" y="1315821"/>
              <a:ext cx="1464589" cy="549212"/>
            </a:xfrm>
            <a:prstGeom prst="ellipse">
              <a:avLst/>
            </a:prstGeom>
            <a:grpFill/>
            <a:ln w="9525">
              <a:solidFill>
                <a:schemeClr val="accent6">
                  <a:lumMod val="75000"/>
                </a:schemeClr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 sz="1800">
                <a:latin typeface="Eurostile LT Std" panose="020B0504020202050204" pitchFamily="34" charset="0"/>
              </a:endParaRPr>
            </a:p>
          </p:txBody>
        </p:sp>
        <p:sp>
          <p:nvSpPr>
            <p:cNvPr id="11" name="TextBox 8"/>
            <p:cNvSpPr txBox="1">
              <a:spLocks noChangeArrowheads="1"/>
            </p:cNvSpPr>
            <p:nvPr/>
          </p:nvSpPr>
          <p:spPr bwMode="auto">
            <a:xfrm>
              <a:off x="3901756" y="1373030"/>
              <a:ext cx="1109884" cy="369148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r>
                <a:rPr lang="en-US" altLang="en-US" sz="1800" dirty="0">
                  <a:solidFill>
                    <a:srgbClr val="000090"/>
                  </a:solidFill>
                  <a:latin typeface="Eurostile LT Std" panose="020B0504020202050204" pitchFamily="34" charset="0"/>
                </a:rPr>
                <a:t>tests</a:t>
              </a:r>
            </a:p>
          </p:txBody>
        </p:sp>
        <p:cxnSp>
          <p:nvCxnSpPr>
            <p:cNvPr id="12" name="Straight Arrow Connector 10"/>
            <p:cNvCxnSpPr>
              <a:cxnSpLocks noChangeShapeType="1"/>
              <a:stCxn id="10" idx="4"/>
            </p:cNvCxnSpPr>
            <p:nvPr/>
          </p:nvCxnSpPr>
          <p:spPr bwMode="auto">
            <a:xfrm flipH="1">
              <a:off x="4502468" y="1865033"/>
              <a:ext cx="5721" cy="240282"/>
            </a:xfrm>
            <a:prstGeom prst="straightConnector1">
              <a:avLst/>
            </a:prstGeom>
            <a:grpFill/>
            <a:ln w="19050">
              <a:solidFill>
                <a:schemeClr val="accent6">
                  <a:lumMod val="75000"/>
                </a:schemeClr>
              </a:solidFill>
              <a:round/>
              <a:headEnd type="none" w="sm" len="sm"/>
              <a:tailEnd type="arrow" w="med" len="med"/>
            </a:ln>
            <a:extLst/>
          </p:spPr>
        </p:cxnSp>
      </p:grpSp>
      <p:graphicFrame>
        <p:nvGraphicFramePr>
          <p:cNvPr id="13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3327921"/>
              </p:ext>
            </p:extLst>
          </p:nvPr>
        </p:nvGraphicFramePr>
        <p:xfrm>
          <a:off x="2823246" y="1916832"/>
          <a:ext cx="3065460" cy="1671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309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30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309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309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309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417909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17909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17909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17909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1450" marR="91450" marT="45704" marB="45704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251520" y="3631441"/>
            <a:ext cx="855279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/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Nuestros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 tests 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han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cubierto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 10/20 “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cosas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” = 50% 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cobertura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 de “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cosas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”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788283" y="4022379"/>
            <a:ext cx="6510338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>
              <a:tabLst>
                <a:tab pos="365125" algn="l"/>
              </a:tabLst>
            </a:pP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donde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 “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cosas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” 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pueden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ser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:</a:t>
            </a:r>
            <a:b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</a:b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	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líneas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 de 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código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 = 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sentencias</a:t>
            </a:r>
            <a:endParaRPr lang="en-US" altLang="en-US" sz="1800" dirty="0">
              <a:solidFill>
                <a:schemeClr val="tx1"/>
              </a:solidFill>
              <a:latin typeface="Eurostile LT Std" panose="020B0504020202050204" pitchFamily="34" charset="0"/>
            </a:endParaRPr>
          </a:p>
          <a:p>
            <a:pPr algn="l">
              <a:tabLst>
                <a:tab pos="365125" algn="l"/>
              </a:tabLst>
            </a:pP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	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decisiones</a:t>
            </a:r>
            <a:endParaRPr lang="en-US" altLang="en-US" sz="1800" dirty="0">
              <a:solidFill>
                <a:schemeClr val="tx1"/>
              </a:solidFill>
              <a:latin typeface="Eurostile LT Std" panose="020B0504020202050204" pitchFamily="34" charset="0"/>
            </a:endParaRPr>
          </a:p>
          <a:p>
            <a:pPr algn="l">
              <a:tabLst>
                <a:tab pos="365125" algn="l"/>
              </a:tabLst>
            </a:pP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	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ramas</a:t>
            </a:r>
            <a:endParaRPr lang="en-US" altLang="en-US" sz="1800" dirty="0">
              <a:solidFill>
                <a:schemeClr val="tx1"/>
              </a:solidFill>
              <a:latin typeface="Eurostile LT Std" panose="020B0504020202050204" pitchFamily="34" charset="0"/>
            </a:endParaRPr>
          </a:p>
          <a:p>
            <a:pPr algn="l">
              <a:tabLst>
                <a:tab pos="365125" algn="l"/>
              </a:tabLst>
            </a:pPr>
            <a:endParaRPr lang="en-US" altLang="en-US" sz="900" dirty="0">
              <a:solidFill>
                <a:schemeClr val="tx1"/>
              </a:solidFill>
              <a:latin typeface="Eurostile LT Std" panose="020B0504020202050204" pitchFamily="34" charset="0"/>
            </a:endParaRPr>
          </a:p>
          <a:p>
            <a:pPr algn="l">
              <a:tabLst>
                <a:tab pos="365125" algn="l"/>
              </a:tabLst>
            </a:pP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	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módulos</a:t>
            </a:r>
            <a:endParaRPr lang="en-US" altLang="en-US" sz="1800" dirty="0">
              <a:solidFill>
                <a:schemeClr val="tx1"/>
              </a:solidFill>
              <a:latin typeface="Eurostile LT Std" panose="020B0504020202050204" pitchFamily="34" charset="0"/>
            </a:endParaRPr>
          </a:p>
          <a:p>
            <a:pPr algn="l">
              <a:tabLst>
                <a:tab pos="365125" algn="l"/>
              </a:tabLst>
            </a:pPr>
            <a:endParaRPr lang="en-US" altLang="en-US" sz="900" dirty="0">
              <a:solidFill>
                <a:schemeClr val="tx1"/>
              </a:solidFill>
              <a:latin typeface="Eurostile LT Std" panose="020B0504020202050204" pitchFamily="34" charset="0"/>
            </a:endParaRPr>
          </a:p>
          <a:p>
            <a:pPr algn="l">
              <a:tabLst>
                <a:tab pos="365125" algn="l"/>
              </a:tabLst>
            </a:pP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	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opciones</a:t>
            </a: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menú</a:t>
            </a:r>
            <a:endParaRPr lang="en-US" altLang="en-US" sz="1800" dirty="0">
              <a:solidFill>
                <a:schemeClr val="tx1"/>
              </a:solidFill>
              <a:latin typeface="Eurostile LT Std" panose="020B0504020202050204" pitchFamily="34" charset="0"/>
            </a:endParaRPr>
          </a:p>
          <a:p>
            <a:pPr algn="l">
              <a:tabLst>
                <a:tab pos="365125" algn="l"/>
              </a:tabLst>
            </a:pPr>
            <a:r>
              <a:rPr lang="en-US" altLang="en-US" sz="1800" dirty="0">
                <a:solidFill>
                  <a:schemeClr val="tx1"/>
                </a:solidFill>
                <a:latin typeface="Eurostile LT Std" panose="020B0504020202050204" pitchFamily="34" charset="0"/>
              </a:rPr>
              <a:t>	</a:t>
            </a:r>
            <a:r>
              <a:rPr lang="en-US" altLang="en-US" sz="1800" dirty="0" err="1">
                <a:solidFill>
                  <a:schemeClr val="tx1"/>
                </a:solidFill>
                <a:latin typeface="Eurostile LT Std" panose="020B0504020202050204" pitchFamily="34" charset="0"/>
              </a:rPr>
              <a:t>funciones</a:t>
            </a:r>
            <a:endParaRPr lang="en-US" altLang="en-US" sz="1800" dirty="0">
              <a:solidFill>
                <a:schemeClr val="tx1"/>
              </a:solidFill>
              <a:latin typeface="Eurostile LT Std" panose="020B0504020202050204" pitchFamily="34" charset="0"/>
            </a:endParaRPr>
          </a:p>
        </p:txBody>
      </p:sp>
      <p:grpSp>
        <p:nvGrpSpPr>
          <p:cNvPr id="16" name="Group 21"/>
          <p:cNvGrpSpPr>
            <a:grpSpLocks/>
          </p:cNvGrpSpPr>
          <p:nvPr/>
        </p:nvGrpSpPr>
        <p:grpSpPr bwMode="auto">
          <a:xfrm>
            <a:off x="4731640" y="4432684"/>
            <a:ext cx="3103744" cy="790705"/>
            <a:chOff x="5999314" y="4817047"/>
            <a:chExt cx="2524117" cy="788659"/>
          </a:xfrm>
        </p:grpSpPr>
        <p:sp>
          <p:nvSpPr>
            <p:cNvPr id="17" name="Right Brace 15"/>
            <p:cNvSpPr>
              <a:spLocks/>
            </p:cNvSpPr>
            <p:nvPr/>
          </p:nvSpPr>
          <p:spPr bwMode="auto">
            <a:xfrm>
              <a:off x="5999314" y="4817047"/>
              <a:ext cx="293842" cy="788659"/>
            </a:xfrm>
            <a:prstGeom prst="rightBrace">
              <a:avLst>
                <a:gd name="adj1" fmla="val 8325"/>
                <a:gd name="adj2" fmla="val 50000"/>
              </a:avLst>
            </a:prstGeom>
            <a:noFill/>
            <a:ln w="1905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 sz="1800">
                <a:solidFill>
                  <a:schemeClr val="tx2">
                    <a:lumMod val="60000"/>
                    <a:lumOff val="40000"/>
                  </a:schemeClr>
                </a:solidFill>
                <a:latin typeface="Eurostile LT Std" panose="020B0504020202050204" pitchFamily="34" charset="0"/>
              </a:endParaRPr>
            </a:p>
          </p:txBody>
        </p:sp>
        <p:sp>
          <p:nvSpPr>
            <p:cNvPr id="18" name="TextBox 18"/>
            <p:cNvSpPr txBox="1">
              <a:spLocks noChangeArrowheads="1"/>
            </p:cNvSpPr>
            <p:nvPr/>
          </p:nvSpPr>
          <p:spPr bwMode="auto">
            <a:xfrm>
              <a:off x="6326547" y="4978152"/>
              <a:ext cx="2196884" cy="3683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Eurostile LT Std" panose="020B0504020202050204" pitchFamily="34" charset="0"/>
                </a:rPr>
                <a:t>Nivel</a:t>
              </a:r>
              <a:r>
                <a:rPr lang="en-US" altLang="en-US" sz="18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Eurostile LT Std" panose="020B0504020202050204" pitchFamily="34" charset="0"/>
                </a:rPr>
                <a:t> de </a:t>
              </a:r>
              <a:r>
                <a:rPr lang="en-US" alt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Eurostile LT Std" panose="020B0504020202050204" pitchFamily="34" charset="0"/>
                </a:rPr>
                <a:t>componente</a:t>
              </a:r>
              <a:endParaRPr lang="en-US" alt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Eurostile LT Std" panose="020B0504020202050204" pitchFamily="34" charset="0"/>
              </a:endParaRPr>
            </a:p>
          </p:txBody>
        </p:sp>
      </p:grpSp>
      <p:grpSp>
        <p:nvGrpSpPr>
          <p:cNvPr id="19" name="Group 22"/>
          <p:cNvGrpSpPr>
            <a:grpSpLocks/>
          </p:cNvGrpSpPr>
          <p:nvPr/>
        </p:nvGrpSpPr>
        <p:grpSpPr bwMode="auto">
          <a:xfrm>
            <a:off x="2204416" y="5257014"/>
            <a:ext cx="2807693" cy="384863"/>
            <a:chOff x="6014410" y="5255949"/>
            <a:chExt cx="2508996" cy="384921"/>
          </a:xfrm>
        </p:grpSpPr>
        <p:sp>
          <p:nvSpPr>
            <p:cNvPr id="20" name="Right Brace 16"/>
            <p:cNvSpPr>
              <a:spLocks/>
            </p:cNvSpPr>
            <p:nvPr/>
          </p:nvSpPr>
          <p:spPr bwMode="auto">
            <a:xfrm>
              <a:off x="6014410" y="5304922"/>
              <a:ext cx="255863" cy="335948"/>
            </a:xfrm>
            <a:prstGeom prst="rightBrace">
              <a:avLst>
                <a:gd name="adj1" fmla="val 8334"/>
                <a:gd name="adj2" fmla="val 50000"/>
              </a:avLst>
            </a:prstGeom>
            <a:noFill/>
            <a:ln w="1905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 sz="1800">
                <a:solidFill>
                  <a:schemeClr val="tx2">
                    <a:lumMod val="60000"/>
                    <a:lumOff val="40000"/>
                  </a:schemeClr>
                </a:solidFill>
                <a:latin typeface="Eurostile LT Std" panose="020B0504020202050204" pitchFamily="34" charset="0"/>
              </a:endParaRPr>
            </a:p>
          </p:txBody>
        </p:sp>
        <p:sp>
          <p:nvSpPr>
            <p:cNvPr id="21" name="TextBox 19"/>
            <p:cNvSpPr txBox="1">
              <a:spLocks noChangeArrowheads="1"/>
            </p:cNvSpPr>
            <p:nvPr/>
          </p:nvSpPr>
          <p:spPr bwMode="auto">
            <a:xfrm>
              <a:off x="6326522" y="5255949"/>
              <a:ext cx="2196884" cy="3693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Eurostile LT Std" panose="020B0504020202050204" pitchFamily="34" charset="0"/>
                </a:rPr>
                <a:t>Nivel</a:t>
              </a:r>
              <a:r>
                <a:rPr lang="en-US" altLang="en-US" sz="18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Eurostile LT Std" panose="020B0504020202050204" pitchFamily="34" charset="0"/>
                </a:rPr>
                <a:t> de </a:t>
              </a:r>
              <a:r>
                <a:rPr lang="en-US" alt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Eurostile LT Std" panose="020B0504020202050204" pitchFamily="34" charset="0"/>
                </a:rPr>
                <a:t>integración</a:t>
              </a:r>
              <a:endParaRPr lang="en-US" alt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Eurostile LT Std" panose="020B0504020202050204" pitchFamily="34" charset="0"/>
              </a:endParaRPr>
            </a:p>
          </p:txBody>
        </p:sp>
      </p:grpSp>
      <p:grpSp>
        <p:nvGrpSpPr>
          <p:cNvPr id="22" name="Group 23"/>
          <p:cNvGrpSpPr>
            <a:grpSpLocks/>
          </p:cNvGrpSpPr>
          <p:nvPr/>
        </p:nvGrpSpPr>
        <p:grpSpPr bwMode="auto">
          <a:xfrm>
            <a:off x="2987824" y="5756790"/>
            <a:ext cx="2479675" cy="508000"/>
            <a:chOff x="6025851" y="5686633"/>
            <a:chExt cx="2480627" cy="507098"/>
          </a:xfrm>
        </p:grpSpPr>
        <p:sp>
          <p:nvSpPr>
            <p:cNvPr id="23" name="Right Brace 17"/>
            <p:cNvSpPr>
              <a:spLocks/>
            </p:cNvSpPr>
            <p:nvPr/>
          </p:nvSpPr>
          <p:spPr bwMode="auto">
            <a:xfrm>
              <a:off x="6025851" y="5686633"/>
              <a:ext cx="221537" cy="507098"/>
            </a:xfrm>
            <a:prstGeom prst="rightBrace">
              <a:avLst>
                <a:gd name="adj1" fmla="val 8329"/>
                <a:gd name="adj2" fmla="val 50000"/>
              </a:avLst>
            </a:prstGeom>
            <a:noFill/>
            <a:ln w="1905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 sz="1800">
                <a:solidFill>
                  <a:schemeClr val="tx2">
                    <a:lumMod val="60000"/>
                    <a:lumOff val="40000"/>
                  </a:schemeClr>
                </a:solidFill>
                <a:latin typeface="Eurostile LT Std" panose="020B0504020202050204" pitchFamily="34" charset="0"/>
              </a:endParaRPr>
            </a:p>
          </p:txBody>
        </p:sp>
        <p:sp>
          <p:nvSpPr>
            <p:cNvPr id="24" name="TextBox 20"/>
            <p:cNvSpPr txBox="1">
              <a:spLocks noChangeArrowheads="1"/>
            </p:cNvSpPr>
            <p:nvPr/>
          </p:nvSpPr>
          <p:spPr bwMode="auto">
            <a:xfrm>
              <a:off x="6309594" y="5702769"/>
              <a:ext cx="2196884" cy="3686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Eurostile LT Std" panose="020B0504020202050204" pitchFamily="34" charset="0"/>
                </a:rPr>
                <a:t>Nivel</a:t>
              </a:r>
              <a:r>
                <a:rPr lang="en-US" altLang="en-US" sz="18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Eurostile LT Std" panose="020B0504020202050204" pitchFamily="34" charset="0"/>
                </a:rPr>
                <a:t> de </a:t>
              </a:r>
              <a:r>
                <a:rPr lang="en-US" alt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Eurostile LT Std" panose="020B0504020202050204" pitchFamily="34" charset="0"/>
                </a:rPr>
                <a:t>sistema</a:t>
              </a:r>
              <a:endParaRPr lang="en-US" alt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Eurostile LT Std" panose="020B050402020205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9910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 err="1"/>
              <a:t>Unit</a:t>
            </a:r>
            <a:r>
              <a:rPr lang="es-ES" dirty="0"/>
              <a:t> Testing (II)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4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Lado de cliente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 Unit Testing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lado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cliente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facilita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poner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foco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 </a:t>
            </a: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lógica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presentación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nuestra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aplicación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Unit Testing 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utiliza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para: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5" name="Rectángulo: esquinas redondeadas 4"/>
          <p:cNvSpPr/>
          <p:nvPr/>
        </p:nvSpPr>
        <p:spPr>
          <a:xfrm>
            <a:off x="971600" y="4149079"/>
            <a:ext cx="1872208" cy="1152129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Test </a:t>
            </a:r>
            <a:r>
              <a:rPr lang="es-ES" b="1" dirty="0" err="1">
                <a:latin typeface="Eurostile LT Std" panose="020B0504020202050204" pitchFamily="34" charset="0"/>
              </a:rPr>
              <a:t>Driven</a:t>
            </a:r>
            <a:r>
              <a:rPr lang="es-ES" b="1" dirty="0">
                <a:latin typeface="Eurostile LT Std" panose="020B0504020202050204" pitchFamily="34" charset="0"/>
              </a:rPr>
              <a:t> </a:t>
            </a:r>
            <a:r>
              <a:rPr lang="es-ES" b="1" dirty="0" err="1">
                <a:latin typeface="Eurostile LT Std" panose="020B0504020202050204" pitchFamily="34" charset="0"/>
              </a:rPr>
              <a:t>Development</a:t>
            </a:r>
            <a:endParaRPr lang="es-ES" b="1" dirty="0">
              <a:latin typeface="Eurostile LT Std" panose="020B0504020202050204" pitchFamily="34" charset="0"/>
            </a:endParaRPr>
          </a:p>
        </p:txBody>
      </p:sp>
      <p:sp>
        <p:nvSpPr>
          <p:cNvPr id="8" name="Rectángulo: esquinas redondeadas 7"/>
          <p:cNvSpPr/>
          <p:nvPr/>
        </p:nvSpPr>
        <p:spPr>
          <a:xfrm>
            <a:off x="3635896" y="5157192"/>
            <a:ext cx="1872208" cy="115212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Encontrar bugs</a:t>
            </a:r>
          </a:p>
        </p:txBody>
      </p:sp>
      <p:sp>
        <p:nvSpPr>
          <p:cNvPr id="9" name="Rectángulo: esquinas redondeadas 8"/>
          <p:cNvSpPr/>
          <p:nvPr/>
        </p:nvSpPr>
        <p:spPr>
          <a:xfrm>
            <a:off x="6300192" y="4149080"/>
            <a:ext cx="1872208" cy="115212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 err="1">
                <a:latin typeface="Eurostile LT Std" panose="020B0504020202050204" pitchFamily="34" charset="0"/>
              </a:rPr>
              <a:t>Regression</a:t>
            </a:r>
            <a:r>
              <a:rPr lang="es-ES" b="1" dirty="0">
                <a:latin typeface="Eurostile LT Std" panose="020B0504020202050204" pitchFamily="34" charset="0"/>
              </a:rPr>
              <a:t> Testing</a:t>
            </a:r>
          </a:p>
        </p:txBody>
      </p:sp>
    </p:spTree>
    <p:extLst>
      <p:ext uri="{BB962C8B-B14F-4D97-AF65-F5344CB8AC3E}">
        <p14:creationId xmlns:p14="http://schemas.microsoft.com/office/powerpoint/2010/main" val="1978768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Cobertura sentencia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40</a:t>
            </a:fld>
            <a:endParaRPr lang="es-ES" dirty="0"/>
          </a:p>
        </p:txBody>
      </p:sp>
      <p:sp>
        <p:nvSpPr>
          <p:cNvPr id="25" name="Rectangle 32"/>
          <p:cNvSpPr txBox="1">
            <a:spLocks noChangeArrowheads="1"/>
          </p:cNvSpPr>
          <p:nvPr/>
        </p:nvSpPr>
        <p:spPr>
          <a:xfrm>
            <a:off x="330203" y="1447800"/>
            <a:ext cx="4961877" cy="48609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Eurostile LT Std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en-US" dirty="0" err="1"/>
              <a:t>Técnica</a:t>
            </a:r>
            <a:r>
              <a:rPr lang="en-GB" altLang="en-US" dirty="0"/>
              <a:t> de </a:t>
            </a:r>
            <a:r>
              <a:rPr lang="en-GB" altLang="en-US" dirty="0" err="1"/>
              <a:t>medición</a:t>
            </a:r>
            <a:r>
              <a:rPr lang="en-GB" altLang="en-US" dirty="0"/>
              <a:t> del </a:t>
            </a:r>
            <a:r>
              <a:rPr lang="en-GB" altLang="en-US" dirty="0" err="1"/>
              <a:t>porcentaje</a:t>
            </a:r>
            <a:r>
              <a:rPr lang="en-GB" altLang="en-US" dirty="0"/>
              <a:t> de </a:t>
            </a:r>
            <a:r>
              <a:rPr lang="en-GB" altLang="en-US" dirty="0" err="1"/>
              <a:t>sentencias</a:t>
            </a:r>
            <a:r>
              <a:rPr lang="en-GB" altLang="en-US" dirty="0"/>
              <a:t> </a:t>
            </a:r>
            <a:r>
              <a:rPr lang="en-GB" altLang="en-US" dirty="0" err="1"/>
              <a:t>ejecutables</a:t>
            </a:r>
            <a:r>
              <a:rPr lang="en-GB" altLang="en-US" dirty="0"/>
              <a:t> </a:t>
            </a:r>
            <a:r>
              <a:rPr lang="en-GB" altLang="en-US" dirty="0" err="1"/>
              <a:t>probadas</a:t>
            </a:r>
            <a:r>
              <a:rPr lang="en-GB" altLang="en-US" dirty="0"/>
              <a:t> </a:t>
            </a:r>
            <a:r>
              <a:rPr lang="en-GB" altLang="en-US" dirty="0" err="1"/>
              <a:t>por</a:t>
            </a:r>
            <a:r>
              <a:rPr lang="en-GB" altLang="en-US" dirty="0"/>
              <a:t> un test suite</a:t>
            </a:r>
          </a:p>
          <a:p>
            <a:r>
              <a:rPr lang="en-GB" altLang="en-US" sz="1800" dirty="0">
                <a:latin typeface="Eurostile LT Std" panose="020B0504020202050204" pitchFamily="34" charset="0"/>
              </a:rPr>
              <a:t>	</a:t>
            </a:r>
          </a:p>
          <a:p>
            <a:pPr lvl="1">
              <a:buFontTx/>
              <a:buNone/>
            </a:pP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Tx/>
              <a:buNone/>
            </a:pPr>
            <a:r>
              <a:rPr lang="en-GB" altLang="en-US" sz="1800" dirty="0">
                <a:latin typeface="Eurostile LT Std" panose="020B0504020202050204" pitchFamily="34" charset="0"/>
              </a:rPr>
              <a:t> 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número</a:t>
            </a:r>
            <a:r>
              <a:rPr lang="en-GB" altLang="en-US" sz="1800" dirty="0">
                <a:latin typeface="Eurostile LT Std" panose="020B0504020202050204" pitchFamily="34" charset="0"/>
              </a:rPr>
              <a:t> total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sentencias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probadas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Tx/>
              <a:buNone/>
            </a:pPr>
            <a:r>
              <a:rPr lang="en-GB" altLang="en-US" sz="1800" dirty="0">
                <a:latin typeface="Eurostile LT Std" panose="020B0504020202050204" pitchFamily="34" charset="0"/>
              </a:rPr>
              <a:t>	   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número</a:t>
            </a:r>
            <a:r>
              <a:rPr lang="en-GB" altLang="en-US" sz="1800" dirty="0">
                <a:latin typeface="Eurostile LT Std" panose="020B0504020202050204" pitchFamily="34" charset="0"/>
              </a:rPr>
              <a:t> total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sentencias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endParaRPr lang="en-GB" altLang="en-US" dirty="0"/>
          </a:p>
          <a:p>
            <a:r>
              <a:rPr lang="en-GB" altLang="en-US" dirty="0" err="1"/>
              <a:t>Ejemplo</a:t>
            </a:r>
            <a:r>
              <a:rPr lang="en-GB" altLang="en-US" dirty="0"/>
              <a:t>:</a:t>
            </a:r>
          </a:p>
          <a:p>
            <a:pPr lvl="1"/>
            <a:r>
              <a:rPr lang="en-GB" altLang="en-US" sz="1800" dirty="0">
                <a:latin typeface="Eurostile LT Std" panose="020B0504020202050204" pitchFamily="34" charset="0"/>
              </a:rPr>
              <a:t>El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programa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tiene</a:t>
            </a:r>
            <a:r>
              <a:rPr lang="en-GB" altLang="en-US" sz="1800" dirty="0">
                <a:latin typeface="Eurostile LT Std" panose="020B0504020202050204" pitchFamily="34" charset="0"/>
              </a:rPr>
              <a:t> 10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sentencias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/>
            <a:r>
              <a:rPr lang="en-GB" altLang="en-US" sz="1800" dirty="0">
                <a:latin typeface="Eurostile LT Std" panose="020B0504020202050204" pitchFamily="34" charset="0"/>
              </a:rPr>
              <a:t>El test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prueba</a:t>
            </a:r>
            <a:r>
              <a:rPr lang="en-GB" altLang="en-US" sz="1800" dirty="0">
                <a:latin typeface="Eurostile LT Std" panose="020B0504020202050204" pitchFamily="34" charset="0"/>
              </a:rPr>
              <a:t> 8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sentencias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Tx/>
              <a:buNone/>
            </a:pP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Tx/>
              <a:buNone/>
            </a:pPr>
            <a:r>
              <a:rPr lang="en-GB" altLang="en-US" sz="1800" dirty="0" err="1">
                <a:latin typeface="Eurostile LT Std" panose="020B0504020202050204" pitchFamily="34" charset="0"/>
              </a:rPr>
              <a:t>Cobertura</a:t>
            </a:r>
            <a:r>
              <a:rPr lang="en-GB" altLang="en-US" sz="1800" dirty="0">
                <a:latin typeface="Eurostile LT Std" panose="020B0504020202050204" pitchFamily="34" charset="0"/>
              </a:rPr>
              <a:t>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sentencia</a:t>
            </a:r>
            <a:r>
              <a:rPr lang="en-GB" altLang="en-US" sz="1800" dirty="0">
                <a:latin typeface="Eurostile LT Std" panose="020B0504020202050204" pitchFamily="34" charset="0"/>
              </a:rPr>
              <a:t> =</a:t>
            </a:r>
          </a:p>
        </p:txBody>
      </p:sp>
      <p:sp>
        <p:nvSpPr>
          <p:cNvPr id="26" name="Rectangle 4"/>
          <p:cNvSpPr>
            <a:spLocks noChangeArrowheads="1"/>
          </p:cNvSpPr>
          <p:nvPr/>
        </p:nvSpPr>
        <p:spPr bwMode="auto">
          <a:xfrm>
            <a:off x="642942" y="3212976"/>
            <a:ext cx="318961" cy="387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5069" tIns="26027" rIns="65069" bIns="26027">
            <a:spAutoFit/>
          </a:bodyPr>
          <a:lstStyle>
            <a:lvl1pPr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>
              <a:lnSpc>
                <a:spcPct val="87000"/>
              </a:lnSpc>
            </a:pPr>
            <a:r>
              <a:rPr lang="en-GB" altLang="en-US" sz="2500" b="1" dirty="0">
                <a:solidFill>
                  <a:srgbClr val="002060"/>
                </a:solidFill>
              </a:rPr>
              <a:t>=</a:t>
            </a:r>
          </a:p>
        </p:txBody>
      </p:sp>
      <p:sp>
        <p:nvSpPr>
          <p:cNvPr id="27" name="Line 14"/>
          <p:cNvSpPr>
            <a:spLocks noChangeShapeType="1"/>
          </p:cNvSpPr>
          <p:nvPr/>
        </p:nvSpPr>
        <p:spPr bwMode="auto">
          <a:xfrm>
            <a:off x="1043607" y="3356992"/>
            <a:ext cx="4379912" cy="0"/>
          </a:xfrm>
          <a:prstGeom prst="line">
            <a:avLst/>
          </a:prstGeom>
          <a:noFill/>
          <a:ln w="12700">
            <a:solidFill>
              <a:schemeClr val="accent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hidden">
          <a:xfrm>
            <a:off x="4427362" y="5229200"/>
            <a:ext cx="1992313" cy="46196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GB" alt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8/10 = 80%</a:t>
            </a:r>
            <a:endParaRPr lang="en-US" altLang="en-US" sz="2400" dirty="0">
              <a:solidFill>
                <a:srgbClr val="00206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graphicFrame>
        <p:nvGraphicFramePr>
          <p:cNvPr id="29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481013"/>
              </p:ext>
            </p:extLst>
          </p:nvPr>
        </p:nvGraphicFramePr>
        <p:xfrm>
          <a:off x="7019925" y="3121025"/>
          <a:ext cx="1985963" cy="2971800"/>
        </p:xfrm>
        <a:graphic>
          <a:graphicData uri="http://schemas.openxmlformats.org/drawingml/2006/table">
            <a:tbl>
              <a:tblPr/>
              <a:tblGrid>
                <a:gridCol w="9937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921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1. statement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2. statement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3. IF….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1475">
                <a:tc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4. then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6. else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1475">
                <a:tc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5.  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7.  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8. ENDIF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9. statement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10. statement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pSp>
        <p:nvGrpSpPr>
          <p:cNvPr id="30" name="Group 27"/>
          <p:cNvGrpSpPr>
            <a:grpSpLocks/>
          </p:cNvGrpSpPr>
          <p:nvPr/>
        </p:nvGrpSpPr>
        <p:grpSpPr bwMode="auto">
          <a:xfrm>
            <a:off x="7275513" y="2098675"/>
            <a:ext cx="1463675" cy="1030288"/>
            <a:chOff x="3775894" y="1315821"/>
            <a:chExt cx="1464589" cy="1029773"/>
          </a:xfrm>
        </p:grpSpPr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3775894" y="1315821"/>
              <a:ext cx="1464589" cy="54921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chemeClr val="accent6">
                  <a:lumMod val="75000"/>
                </a:schemeClr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2" name="TextBox 29"/>
            <p:cNvSpPr txBox="1">
              <a:spLocks noChangeArrowheads="1"/>
            </p:cNvSpPr>
            <p:nvPr/>
          </p:nvSpPr>
          <p:spPr bwMode="auto">
            <a:xfrm>
              <a:off x="3901756" y="1373030"/>
              <a:ext cx="110988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r>
                <a:rPr lang="en-US" altLang="en-US">
                  <a:solidFill>
                    <a:srgbClr val="000090"/>
                  </a:solidFill>
                </a:rPr>
                <a:t>test</a:t>
              </a:r>
            </a:p>
          </p:txBody>
        </p:sp>
        <p:cxnSp>
          <p:nvCxnSpPr>
            <p:cNvPr id="33" name="Straight Arrow Connector 30"/>
            <p:cNvCxnSpPr>
              <a:cxnSpLocks noChangeShapeType="1"/>
              <a:stCxn id="31" idx="4"/>
            </p:cNvCxnSpPr>
            <p:nvPr/>
          </p:nvCxnSpPr>
          <p:spPr bwMode="auto">
            <a:xfrm rot="5400000">
              <a:off x="4262188" y="2099592"/>
              <a:ext cx="480560" cy="11443"/>
            </a:xfrm>
            <a:prstGeom prst="straightConnector1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4" name="Group 17"/>
          <p:cNvGrpSpPr>
            <a:grpSpLocks/>
          </p:cNvGrpSpPr>
          <p:nvPr/>
        </p:nvGrpSpPr>
        <p:grpSpPr bwMode="auto">
          <a:xfrm>
            <a:off x="7019925" y="3111500"/>
            <a:ext cx="1968022" cy="2990850"/>
            <a:chOff x="7020688" y="3112202"/>
            <a:chExt cx="1968041" cy="2989996"/>
          </a:xfrm>
          <a:solidFill>
            <a:srgbClr val="E46C0A">
              <a:alpha val="60000"/>
            </a:srgbClr>
          </a:solidFill>
        </p:grpSpPr>
        <p:sp>
          <p:nvSpPr>
            <p:cNvPr id="35" name="Rectangle 14"/>
            <p:cNvSpPr>
              <a:spLocks noChangeArrowheads="1"/>
            </p:cNvSpPr>
            <p:nvPr/>
          </p:nvSpPr>
          <p:spPr bwMode="hidden">
            <a:xfrm>
              <a:off x="7020688" y="3112202"/>
              <a:ext cx="1968041" cy="110986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36" name="Rectangle 15"/>
            <p:cNvSpPr>
              <a:spLocks noChangeArrowheads="1"/>
            </p:cNvSpPr>
            <p:nvPr/>
          </p:nvSpPr>
          <p:spPr bwMode="hidden">
            <a:xfrm>
              <a:off x="7020688" y="4992332"/>
              <a:ext cx="1968041" cy="110986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7" name="Rectangle 16"/>
            <p:cNvSpPr>
              <a:spLocks noChangeArrowheads="1"/>
            </p:cNvSpPr>
            <p:nvPr/>
          </p:nvSpPr>
          <p:spPr bwMode="hidden">
            <a:xfrm>
              <a:off x="7020688" y="4222066"/>
              <a:ext cx="988785" cy="77026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69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Cobertura sentencia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41</a:t>
            </a:fld>
            <a:endParaRPr lang="es-ES" dirty="0"/>
          </a:p>
        </p:txBody>
      </p:sp>
      <p:sp>
        <p:nvSpPr>
          <p:cNvPr id="18" name="Rectangle 65"/>
          <p:cNvSpPr>
            <a:spLocks noChangeArrowheads="1"/>
          </p:cNvSpPr>
          <p:nvPr/>
        </p:nvSpPr>
        <p:spPr bwMode="auto">
          <a:xfrm>
            <a:off x="384288" y="5456001"/>
            <a:ext cx="793750" cy="525462"/>
          </a:xfrm>
          <a:prstGeom prst="rect">
            <a:avLst/>
          </a:prstGeom>
          <a:solidFill>
            <a:srgbClr val="00CC66"/>
          </a:solidFill>
          <a:ln w="12700">
            <a:solidFill>
              <a:srgbClr val="00C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19" name="AutoShape 66"/>
          <p:cNvSpPr>
            <a:spLocks noChangeArrowheads="1"/>
          </p:cNvSpPr>
          <p:nvPr/>
        </p:nvSpPr>
        <p:spPr bwMode="auto">
          <a:xfrm>
            <a:off x="403338" y="2395301"/>
            <a:ext cx="768350" cy="796925"/>
          </a:xfrm>
          <a:prstGeom prst="diamond">
            <a:avLst/>
          </a:prstGeom>
          <a:solidFill>
            <a:srgbClr val="00CC66"/>
          </a:solidFill>
          <a:ln w="12700">
            <a:solidFill>
              <a:srgbClr val="00C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2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sp>
        <p:nvSpPr>
          <p:cNvPr id="20" name="Rectangle 67"/>
          <p:cNvSpPr>
            <a:spLocks noChangeArrowheads="1"/>
          </p:cNvSpPr>
          <p:nvPr/>
        </p:nvSpPr>
        <p:spPr bwMode="auto">
          <a:xfrm>
            <a:off x="390638" y="1477726"/>
            <a:ext cx="793750" cy="525462"/>
          </a:xfrm>
          <a:prstGeom prst="rect">
            <a:avLst/>
          </a:prstGeom>
          <a:solidFill>
            <a:srgbClr val="00CC66"/>
          </a:solidFill>
          <a:ln w="12700">
            <a:solidFill>
              <a:srgbClr val="00C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1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sp>
        <p:nvSpPr>
          <p:cNvPr id="21" name="Rectangle 68"/>
          <p:cNvSpPr>
            <a:spLocks noChangeArrowheads="1"/>
          </p:cNvSpPr>
          <p:nvPr/>
        </p:nvSpPr>
        <p:spPr bwMode="auto">
          <a:xfrm>
            <a:off x="377938" y="3555763"/>
            <a:ext cx="793750" cy="525463"/>
          </a:xfrm>
          <a:prstGeom prst="rect">
            <a:avLst/>
          </a:prstGeom>
          <a:solidFill>
            <a:srgbClr val="00CC66"/>
          </a:solidFill>
          <a:ln w="12700">
            <a:solidFill>
              <a:srgbClr val="00C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3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sp>
        <p:nvSpPr>
          <p:cNvPr id="22" name="Rectangle 69"/>
          <p:cNvSpPr>
            <a:spLocks noChangeArrowheads="1"/>
          </p:cNvSpPr>
          <p:nvPr/>
        </p:nvSpPr>
        <p:spPr bwMode="auto">
          <a:xfrm>
            <a:off x="384288" y="4522551"/>
            <a:ext cx="793750" cy="525462"/>
          </a:xfrm>
          <a:prstGeom prst="rect">
            <a:avLst/>
          </a:prstGeom>
          <a:solidFill>
            <a:srgbClr val="00CC66"/>
          </a:solidFill>
          <a:ln w="12700">
            <a:solidFill>
              <a:srgbClr val="00C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4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sp>
        <p:nvSpPr>
          <p:cNvPr id="23" name="Line 2"/>
          <p:cNvSpPr>
            <a:spLocks noChangeShapeType="1"/>
          </p:cNvSpPr>
          <p:nvPr/>
        </p:nvSpPr>
        <p:spPr bwMode="auto">
          <a:xfrm>
            <a:off x="785926" y="3101738"/>
            <a:ext cx="0" cy="454025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24" name="Line 3"/>
          <p:cNvSpPr>
            <a:spLocks noChangeShapeType="1"/>
          </p:cNvSpPr>
          <p:nvPr/>
        </p:nvSpPr>
        <p:spPr bwMode="auto">
          <a:xfrm>
            <a:off x="785926" y="1846026"/>
            <a:ext cx="0" cy="549275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38" name="Line 4"/>
          <p:cNvSpPr>
            <a:spLocks noChangeShapeType="1"/>
          </p:cNvSpPr>
          <p:nvPr/>
        </p:nvSpPr>
        <p:spPr bwMode="auto">
          <a:xfrm>
            <a:off x="785926" y="4054238"/>
            <a:ext cx="0" cy="454025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39" name="Line 5"/>
          <p:cNvSpPr>
            <a:spLocks noChangeShapeType="1"/>
          </p:cNvSpPr>
          <p:nvPr/>
        </p:nvSpPr>
        <p:spPr bwMode="auto">
          <a:xfrm>
            <a:off x="785926" y="5013088"/>
            <a:ext cx="0" cy="454025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0" name="Rectangle 17"/>
          <p:cNvSpPr>
            <a:spLocks noChangeArrowheads="1"/>
          </p:cNvSpPr>
          <p:nvPr/>
        </p:nvSpPr>
        <p:spPr bwMode="auto">
          <a:xfrm>
            <a:off x="3170351" y="1447563"/>
            <a:ext cx="2306637" cy="22860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lIns="63494" tIns="25397" rIns="63494" bIns="25397">
            <a:spAutoFit/>
          </a:bodyPr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41" name="Rectangle 18"/>
          <p:cNvSpPr>
            <a:spLocks noChangeArrowheads="1"/>
          </p:cNvSpPr>
          <p:nvPr/>
        </p:nvSpPr>
        <p:spPr bwMode="hidden">
          <a:xfrm>
            <a:off x="3170351" y="1447563"/>
            <a:ext cx="2306637" cy="45243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42" name="Rectangle 19"/>
          <p:cNvSpPr>
            <a:spLocks noChangeArrowheads="1"/>
          </p:cNvSpPr>
          <p:nvPr/>
        </p:nvSpPr>
        <p:spPr bwMode="hidden">
          <a:xfrm>
            <a:off x="3170351" y="1904763"/>
            <a:ext cx="2306637" cy="45243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43" name="Rectangle 20"/>
          <p:cNvSpPr>
            <a:spLocks noChangeArrowheads="1"/>
          </p:cNvSpPr>
          <p:nvPr/>
        </p:nvSpPr>
        <p:spPr bwMode="hidden">
          <a:xfrm>
            <a:off x="3170351" y="2363551"/>
            <a:ext cx="2306637" cy="45402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44" name="Rectangle 21"/>
          <p:cNvSpPr>
            <a:spLocks noChangeArrowheads="1"/>
          </p:cNvSpPr>
          <p:nvPr/>
        </p:nvSpPr>
        <p:spPr bwMode="hidden">
          <a:xfrm>
            <a:off x="3170351" y="2822338"/>
            <a:ext cx="2306637" cy="45243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45" name="Rectangle 22"/>
          <p:cNvSpPr>
            <a:spLocks noChangeArrowheads="1"/>
          </p:cNvSpPr>
          <p:nvPr/>
        </p:nvSpPr>
        <p:spPr bwMode="hidden">
          <a:xfrm>
            <a:off x="3170351" y="3281126"/>
            <a:ext cx="2306637" cy="45243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46" name="Rectangle 23"/>
          <p:cNvSpPr>
            <a:spLocks noChangeArrowheads="1"/>
          </p:cNvSpPr>
          <p:nvPr/>
        </p:nvSpPr>
        <p:spPr bwMode="auto">
          <a:xfrm>
            <a:off x="3256076" y="1447563"/>
            <a:ext cx="2276475" cy="220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069" tIns="26027" rIns="65069" bIns="26027">
            <a:spAutoFit/>
          </a:bodyPr>
          <a:lstStyle>
            <a:lvl1pPr marL="350838" indent="-350838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>
              <a:lnSpc>
                <a:spcPct val="86000"/>
              </a:lnSpc>
              <a:spcBef>
                <a:spcPct val="40000"/>
              </a:spcBef>
            </a:pPr>
            <a:r>
              <a:rPr lang="en-GB" altLang="en-US" sz="2400" b="1">
                <a:solidFill>
                  <a:srgbClr val="000000"/>
                </a:solidFill>
              </a:rPr>
              <a:t>read(n)</a:t>
            </a:r>
          </a:p>
          <a:p>
            <a:pPr algn="l">
              <a:lnSpc>
                <a:spcPct val="86000"/>
              </a:lnSpc>
              <a:spcBef>
                <a:spcPct val="40000"/>
              </a:spcBef>
            </a:pPr>
            <a:r>
              <a:rPr lang="en-GB" altLang="en-US" sz="2400" b="1">
                <a:solidFill>
                  <a:srgbClr val="000000"/>
                </a:solidFill>
              </a:rPr>
              <a:t>IF n &gt; 6 THEN</a:t>
            </a:r>
          </a:p>
          <a:p>
            <a:pPr algn="l">
              <a:lnSpc>
                <a:spcPct val="86000"/>
              </a:lnSpc>
              <a:spcBef>
                <a:spcPct val="40000"/>
              </a:spcBef>
            </a:pPr>
            <a:r>
              <a:rPr lang="en-GB" altLang="en-US" sz="2400" b="1">
                <a:solidFill>
                  <a:srgbClr val="000000"/>
                </a:solidFill>
              </a:rPr>
              <a:t>    n = n * 2</a:t>
            </a:r>
          </a:p>
          <a:p>
            <a:pPr algn="l">
              <a:lnSpc>
                <a:spcPct val="86000"/>
              </a:lnSpc>
              <a:spcBef>
                <a:spcPct val="40000"/>
              </a:spcBef>
            </a:pPr>
            <a:r>
              <a:rPr lang="en-GB" altLang="en-US" sz="2400" b="1">
                <a:solidFill>
                  <a:srgbClr val="000000"/>
                </a:solidFill>
              </a:rPr>
              <a:t>ENDIF</a:t>
            </a:r>
          </a:p>
          <a:p>
            <a:pPr algn="l">
              <a:lnSpc>
                <a:spcPct val="86000"/>
              </a:lnSpc>
              <a:spcBef>
                <a:spcPct val="40000"/>
              </a:spcBef>
            </a:pPr>
            <a:r>
              <a:rPr lang="en-GB" altLang="en-US" sz="2400" b="1">
                <a:solidFill>
                  <a:srgbClr val="000000"/>
                </a:solidFill>
              </a:rPr>
              <a:t>print n</a:t>
            </a:r>
            <a:endParaRPr lang="en-GB" altLang="en-US" sz="1800" b="1">
              <a:solidFill>
                <a:schemeClr val="tx1"/>
              </a:solidFill>
            </a:endParaRPr>
          </a:p>
        </p:txBody>
      </p:sp>
      <p:grpSp>
        <p:nvGrpSpPr>
          <p:cNvPr id="47" name="Group 72"/>
          <p:cNvGrpSpPr>
            <a:grpSpLocks/>
          </p:cNvGrpSpPr>
          <p:nvPr/>
        </p:nvGrpSpPr>
        <p:grpSpPr bwMode="auto">
          <a:xfrm>
            <a:off x="2713151" y="1449151"/>
            <a:ext cx="2044700" cy="3265487"/>
            <a:chOff x="1915" y="925"/>
            <a:chExt cx="1288" cy="2057"/>
          </a:xfrm>
        </p:grpSpPr>
        <p:sp>
          <p:nvSpPr>
            <p:cNvPr id="48" name="Rectangle 24"/>
            <p:cNvSpPr>
              <a:spLocks noChangeArrowheads="1"/>
            </p:cNvSpPr>
            <p:nvPr/>
          </p:nvSpPr>
          <p:spPr bwMode="auto">
            <a:xfrm>
              <a:off x="1915" y="925"/>
              <a:ext cx="240" cy="144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lIns="91412" tIns="45705" rIns="91412" bIns="45705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endParaRPr lang="en-US" altLang="en-US" sz="2800" i="1">
                <a:solidFill>
                  <a:schemeClr val="tx1"/>
                </a:solidFill>
              </a:endParaRPr>
            </a:p>
          </p:txBody>
        </p:sp>
        <p:sp>
          <p:nvSpPr>
            <p:cNvPr id="49" name="Rectangle 25"/>
            <p:cNvSpPr>
              <a:spLocks noChangeArrowheads="1"/>
            </p:cNvSpPr>
            <p:nvPr/>
          </p:nvSpPr>
          <p:spPr bwMode="auto">
            <a:xfrm>
              <a:off x="1915" y="925"/>
              <a:ext cx="240" cy="13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412" tIns="45705" rIns="91412" bIns="45705" anchor="ctr"/>
            <a:lstStyle>
              <a:lvl1pPr marL="350838" indent="-350838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>
                <a:lnSpc>
                  <a:spcPct val="86000"/>
                </a:lnSpc>
                <a:spcBef>
                  <a:spcPct val="40000"/>
                </a:spcBef>
              </a:pPr>
              <a:r>
                <a:rPr lang="en-GB" altLang="en-US" sz="2400" b="1" i="1">
                  <a:solidFill>
                    <a:srgbClr val="000000"/>
                  </a:solidFill>
                </a:rPr>
                <a:t>1</a:t>
              </a:r>
            </a:p>
            <a:p>
              <a:pPr algn="l">
                <a:lnSpc>
                  <a:spcPct val="86000"/>
                </a:lnSpc>
                <a:spcBef>
                  <a:spcPct val="40000"/>
                </a:spcBef>
              </a:pPr>
              <a:r>
                <a:rPr lang="en-GB" altLang="en-US" sz="2400" b="1" i="1">
                  <a:solidFill>
                    <a:srgbClr val="000000"/>
                  </a:solidFill>
                </a:rPr>
                <a:t>2</a:t>
              </a:r>
            </a:p>
            <a:p>
              <a:pPr algn="l">
                <a:lnSpc>
                  <a:spcPct val="86000"/>
                </a:lnSpc>
                <a:spcBef>
                  <a:spcPct val="40000"/>
                </a:spcBef>
              </a:pPr>
              <a:r>
                <a:rPr lang="en-GB" altLang="en-US" sz="2400" b="1" i="1">
                  <a:solidFill>
                    <a:srgbClr val="000000"/>
                  </a:solidFill>
                </a:rPr>
                <a:t>3</a:t>
              </a:r>
            </a:p>
            <a:p>
              <a:pPr algn="l">
                <a:lnSpc>
                  <a:spcPct val="86000"/>
                </a:lnSpc>
                <a:spcBef>
                  <a:spcPct val="40000"/>
                </a:spcBef>
              </a:pPr>
              <a:r>
                <a:rPr lang="en-GB" altLang="en-US" sz="2400" b="1" i="1">
                  <a:solidFill>
                    <a:srgbClr val="000000"/>
                  </a:solidFill>
                </a:rPr>
                <a:t>4</a:t>
              </a:r>
            </a:p>
            <a:p>
              <a:pPr algn="l">
                <a:lnSpc>
                  <a:spcPct val="86000"/>
                </a:lnSpc>
                <a:spcBef>
                  <a:spcPct val="40000"/>
                </a:spcBef>
              </a:pPr>
              <a:r>
                <a:rPr lang="en-GB" altLang="en-US" sz="2400" b="1" i="1">
                  <a:solidFill>
                    <a:srgbClr val="000000"/>
                  </a:solidFill>
                </a:rPr>
                <a:t>5</a:t>
              </a:r>
              <a:endParaRPr lang="en-GB" altLang="en-US" sz="1800" b="1">
                <a:solidFill>
                  <a:schemeClr val="tx1"/>
                </a:solidFill>
              </a:endParaRPr>
            </a:p>
          </p:txBody>
        </p:sp>
        <p:sp>
          <p:nvSpPr>
            <p:cNvPr id="50" name="Text Box 26"/>
            <p:cNvSpPr txBox="1">
              <a:spLocks noChangeArrowheads="1"/>
            </p:cNvSpPr>
            <p:nvPr/>
          </p:nvSpPr>
          <p:spPr bwMode="auto">
            <a:xfrm>
              <a:off x="2155" y="2386"/>
              <a:ext cx="1048" cy="5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2400" dirty="0" err="1">
                  <a:solidFill>
                    <a:schemeClr val="tx1"/>
                  </a:solidFill>
                </a:rPr>
                <a:t>Números</a:t>
              </a:r>
              <a:endParaRPr lang="en-US" altLang="en-US" sz="2400" dirty="0">
                <a:solidFill>
                  <a:schemeClr val="tx1"/>
                </a:solidFill>
              </a:endParaRPr>
            </a:p>
            <a:p>
              <a:pPr algn="l"/>
              <a:r>
                <a:rPr lang="en-US" altLang="en-US" sz="2400" dirty="0" err="1">
                  <a:solidFill>
                    <a:schemeClr val="tx1"/>
                  </a:solidFill>
                </a:rPr>
                <a:t>Sentencia</a:t>
              </a:r>
              <a:endParaRPr lang="en-US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51" name="Line 27"/>
            <p:cNvSpPr>
              <a:spLocks noChangeShapeType="1"/>
            </p:cNvSpPr>
            <p:nvPr/>
          </p:nvSpPr>
          <p:spPr bwMode="auto">
            <a:xfrm flipH="1" flipV="1">
              <a:off x="2037" y="2386"/>
              <a:ext cx="166" cy="19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1412" tIns="45705" rIns="91412" bIns="45705" anchor="ctr"/>
            <a:lstStyle/>
            <a:p>
              <a:endParaRPr lang="en-GB"/>
            </a:p>
          </p:txBody>
        </p:sp>
      </p:grpSp>
      <p:sp>
        <p:nvSpPr>
          <p:cNvPr id="52" name="AutoShape 34"/>
          <p:cNvSpPr>
            <a:spLocks noChangeArrowheads="1"/>
          </p:cNvSpPr>
          <p:nvPr/>
        </p:nvSpPr>
        <p:spPr bwMode="auto">
          <a:xfrm>
            <a:off x="403338" y="2395301"/>
            <a:ext cx="768350" cy="796925"/>
          </a:xfrm>
          <a:prstGeom prst="diamond">
            <a:avLst/>
          </a:prstGeom>
          <a:solidFill>
            <a:schemeClr val="tx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53" name="Rectangle 35"/>
          <p:cNvSpPr>
            <a:spLocks noChangeArrowheads="1"/>
          </p:cNvSpPr>
          <p:nvPr/>
        </p:nvSpPr>
        <p:spPr bwMode="auto">
          <a:xfrm>
            <a:off x="390638" y="1477726"/>
            <a:ext cx="793750" cy="525462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54" name="Rectangle 36"/>
          <p:cNvSpPr>
            <a:spLocks noChangeArrowheads="1"/>
          </p:cNvSpPr>
          <p:nvPr/>
        </p:nvSpPr>
        <p:spPr bwMode="auto">
          <a:xfrm>
            <a:off x="377938" y="3555763"/>
            <a:ext cx="793750" cy="52546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55" name="Rectangle 37"/>
          <p:cNvSpPr>
            <a:spLocks noChangeArrowheads="1"/>
          </p:cNvSpPr>
          <p:nvPr/>
        </p:nvSpPr>
        <p:spPr bwMode="auto">
          <a:xfrm>
            <a:off x="384288" y="5456001"/>
            <a:ext cx="793750" cy="525462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5</a:t>
            </a:r>
          </a:p>
        </p:txBody>
      </p:sp>
      <p:grpSp>
        <p:nvGrpSpPr>
          <p:cNvPr id="56" name="Group 38"/>
          <p:cNvGrpSpPr>
            <a:grpSpLocks/>
          </p:cNvGrpSpPr>
          <p:nvPr/>
        </p:nvGrpSpPr>
        <p:grpSpPr bwMode="auto">
          <a:xfrm>
            <a:off x="1073263" y="2779476"/>
            <a:ext cx="696913" cy="2008187"/>
            <a:chOff x="882" y="1763"/>
            <a:chExt cx="439" cy="1265"/>
          </a:xfrm>
        </p:grpSpPr>
        <p:sp>
          <p:nvSpPr>
            <p:cNvPr id="57" name="Line 39"/>
            <p:cNvSpPr>
              <a:spLocks noChangeShapeType="1"/>
            </p:cNvSpPr>
            <p:nvPr/>
          </p:nvSpPr>
          <p:spPr bwMode="auto">
            <a:xfrm>
              <a:off x="882" y="1777"/>
              <a:ext cx="426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8" name="Line 40"/>
            <p:cNvSpPr>
              <a:spLocks noChangeShapeType="1"/>
            </p:cNvSpPr>
            <p:nvPr/>
          </p:nvSpPr>
          <p:spPr bwMode="auto">
            <a:xfrm>
              <a:off x="1305" y="1763"/>
              <a:ext cx="0" cy="1265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9" name="Line 41"/>
            <p:cNvSpPr>
              <a:spLocks noChangeShapeType="1"/>
            </p:cNvSpPr>
            <p:nvPr/>
          </p:nvSpPr>
          <p:spPr bwMode="auto">
            <a:xfrm>
              <a:off x="952" y="3028"/>
              <a:ext cx="369" cy="0"/>
            </a:xfrm>
            <a:prstGeom prst="line">
              <a:avLst/>
            </a:prstGeom>
            <a:noFill/>
            <a:ln w="50800">
              <a:solidFill>
                <a:schemeClr val="tx1"/>
              </a:solidFill>
              <a:round/>
              <a:headEnd type="triangle" w="med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60" name="AutoShape 42"/>
          <p:cNvSpPr>
            <a:spLocks noChangeArrowheads="1"/>
          </p:cNvSpPr>
          <p:nvPr/>
        </p:nvSpPr>
        <p:spPr bwMode="auto">
          <a:xfrm>
            <a:off x="403338" y="2395301"/>
            <a:ext cx="768350" cy="796925"/>
          </a:xfrm>
          <a:prstGeom prst="diamond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2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sp>
        <p:nvSpPr>
          <p:cNvPr id="61" name="Rectangle 43"/>
          <p:cNvSpPr>
            <a:spLocks noChangeArrowheads="1"/>
          </p:cNvSpPr>
          <p:nvPr/>
        </p:nvSpPr>
        <p:spPr bwMode="auto">
          <a:xfrm>
            <a:off x="390638" y="1477726"/>
            <a:ext cx="793750" cy="525462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1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sp>
        <p:nvSpPr>
          <p:cNvPr id="62" name="Rectangle 44"/>
          <p:cNvSpPr>
            <a:spLocks noChangeArrowheads="1"/>
          </p:cNvSpPr>
          <p:nvPr/>
        </p:nvSpPr>
        <p:spPr bwMode="auto">
          <a:xfrm>
            <a:off x="377938" y="3555763"/>
            <a:ext cx="793750" cy="52546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3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sp>
        <p:nvSpPr>
          <p:cNvPr id="63" name="Rectangle 45"/>
          <p:cNvSpPr>
            <a:spLocks noChangeArrowheads="1"/>
          </p:cNvSpPr>
          <p:nvPr/>
        </p:nvSpPr>
        <p:spPr bwMode="auto">
          <a:xfrm>
            <a:off x="384288" y="4522551"/>
            <a:ext cx="793750" cy="525462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4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grpSp>
        <p:nvGrpSpPr>
          <p:cNvPr id="64" name="Group 46"/>
          <p:cNvGrpSpPr>
            <a:grpSpLocks/>
          </p:cNvGrpSpPr>
          <p:nvPr/>
        </p:nvGrpSpPr>
        <p:grpSpPr bwMode="auto">
          <a:xfrm>
            <a:off x="12813" y="2822338"/>
            <a:ext cx="709613" cy="720725"/>
            <a:chOff x="4674" y="2149"/>
            <a:chExt cx="447" cy="454"/>
          </a:xfrm>
        </p:grpSpPr>
        <p:sp>
          <p:nvSpPr>
            <p:cNvPr id="65" name="Text Box 47"/>
            <p:cNvSpPr txBox="1">
              <a:spLocks noChangeArrowheads="1"/>
            </p:cNvSpPr>
            <p:nvPr/>
          </p:nvSpPr>
          <p:spPr bwMode="auto">
            <a:xfrm>
              <a:off x="4741" y="2149"/>
              <a:ext cx="118" cy="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3708" tIns="46854" rIns="93708" bIns="46854">
              <a:spAutoFit/>
            </a:bodyPr>
            <a:lstStyle>
              <a:lvl1pPr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endParaRPr lang="en-US" altLang="en-US" sz="2500">
                <a:solidFill>
                  <a:schemeClr val="hlink"/>
                </a:solidFill>
              </a:endParaRPr>
            </a:p>
          </p:txBody>
        </p:sp>
        <p:sp>
          <p:nvSpPr>
            <p:cNvPr id="66" name="Text Box 48"/>
            <p:cNvSpPr txBox="1">
              <a:spLocks noChangeArrowheads="1"/>
            </p:cNvSpPr>
            <p:nvPr/>
          </p:nvSpPr>
          <p:spPr bwMode="auto">
            <a:xfrm>
              <a:off x="4674" y="2351"/>
              <a:ext cx="447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3708" tIns="46854" rIns="93708" bIns="46854">
              <a:spAutoFit/>
            </a:bodyPr>
            <a:lstStyle>
              <a:lvl1pPr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r>
                <a:rPr lang="en-GB" altLang="en-US" dirty="0">
                  <a:solidFill>
                    <a:srgbClr val="00B050"/>
                  </a:solidFill>
                </a:rPr>
                <a:t>True</a:t>
              </a:r>
            </a:p>
          </p:txBody>
        </p:sp>
      </p:grpSp>
      <p:grpSp>
        <p:nvGrpSpPr>
          <p:cNvPr id="67" name="Group 49"/>
          <p:cNvGrpSpPr>
            <a:grpSpLocks/>
          </p:cNvGrpSpPr>
          <p:nvPr/>
        </p:nvGrpSpPr>
        <p:grpSpPr bwMode="auto">
          <a:xfrm>
            <a:off x="1073262" y="1928574"/>
            <a:ext cx="817578" cy="838199"/>
            <a:chOff x="5366" y="1794"/>
            <a:chExt cx="514" cy="528"/>
          </a:xfrm>
        </p:grpSpPr>
        <p:sp>
          <p:nvSpPr>
            <p:cNvPr id="68" name="Text Box 50"/>
            <p:cNvSpPr txBox="1">
              <a:spLocks noChangeArrowheads="1"/>
            </p:cNvSpPr>
            <p:nvPr/>
          </p:nvSpPr>
          <p:spPr bwMode="auto">
            <a:xfrm>
              <a:off x="5690" y="1794"/>
              <a:ext cx="118" cy="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3708" tIns="46854" rIns="93708" bIns="46854">
              <a:spAutoFit/>
            </a:bodyPr>
            <a:lstStyle>
              <a:lvl1pPr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endParaRPr lang="en-US" altLang="en-US" sz="2500">
                <a:solidFill>
                  <a:schemeClr val="hlink"/>
                </a:solidFill>
              </a:endParaRPr>
            </a:p>
          </p:txBody>
        </p:sp>
        <p:sp>
          <p:nvSpPr>
            <p:cNvPr id="69" name="Text Box 51"/>
            <p:cNvSpPr txBox="1">
              <a:spLocks noChangeArrowheads="1"/>
            </p:cNvSpPr>
            <p:nvPr/>
          </p:nvSpPr>
          <p:spPr bwMode="auto">
            <a:xfrm>
              <a:off x="5366" y="2069"/>
              <a:ext cx="514" cy="2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3708" tIns="46854" rIns="93708" bIns="46854">
              <a:spAutoFit/>
            </a:bodyPr>
            <a:lstStyle>
              <a:lvl1pPr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dirty="0">
                  <a:solidFill>
                    <a:schemeClr val="accent6">
                      <a:lumMod val="75000"/>
                    </a:schemeClr>
                  </a:solidFill>
                </a:rPr>
                <a:t>False</a:t>
              </a:r>
            </a:p>
          </p:txBody>
        </p:sp>
      </p:grpSp>
      <p:grpSp>
        <p:nvGrpSpPr>
          <p:cNvPr id="70" name="Group 71"/>
          <p:cNvGrpSpPr>
            <a:grpSpLocks/>
          </p:cNvGrpSpPr>
          <p:nvPr/>
        </p:nvGrpSpPr>
        <p:grpSpPr bwMode="auto">
          <a:xfrm>
            <a:off x="5724128" y="1579326"/>
            <a:ext cx="3303588" cy="1308100"/>
            <a:chOff x="4023" y="1007"/>
            <a:chExt cx="2081" cy="824"/>
          </a:xfrm>
        </p:grpSpPr>
        <p:sp>
          <p:nvSpPr>
            <p:cNvPr id="71" name="Text Box 7"/>
            <p:cNvSpPr txBox="1">
              <a:spLocks noChangeArrowheads="1"/>
            </p:cNvSpPr>
            <p:nvPr/>
          </p:nvSpPr>
          <p:spPr bwMode="black">
            <a:xfrm>
              <a:off x="4023" y="1007"/>
              <a:ext cx="570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r>
                <a:rPr lang="en-US" altLang="en-US" sz="2400" dirty="0">
                  <a:solidFill>
                    <a:srgbClr val="00B050"/>
                  </a:solidFill>
                </a:rPr>
                <a:t>Test</a:t>
              </a:r>
            </a:p>
            <a:p>
              <a:pPr algn="ctr"/>
              <a:r>
                <a:rPr lang="en-US" altLang="en-US" sz="2400" dirty="0">
                  <a:solidFill>
                    <a:srgbClr val="00B050"/>
                  </a:solidFill>
                </a:rPr>
                <a:t>Case</a:t>
              </a:r>
            </a:p>
          </p:txBody>
        </p:sp>
        <p:sp>
          <p:nvSpPr>
            <p:cNvPr id="72" name="Text Box 8"/>
            <p:cNvSpPr txBox="1">
              <a:spLocks noChangeArrowheads="1"/>
            </p:cNvSpPr>
            <p:nvPr/>
          </p:nvSpPr>
          <p:spPr bwMode="black">
            <a:xfrm>
              <a:off x="4625" y="1141"/>
              <a:ext cx="547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r>
                <a:rPr lang="en-US" altLang="en-US" sz="2400" dirty="0">
                  <a:solidFill>
                    <a:srgbClr val="00B050"/>
                  </a:solidFill>
                </a:rPr>
                <a:t>Input</a:t>
              </a:r>
            </a:p>
          </p:txBody>
        </p:sp>
        <p:sp>
          <p:nvSpPr>
            <p:cNvPr id="73" name="Text Box 9"/>
            <p:cNvSpPr txBox="1">
              <a:spLocks noChangeArrowheads="1"/>
            </p:cNvSpPr>
            <p:nvPr/>
          </p:nvSpPr>
          <p:spPr bwMode="black">
            <a:xfrm>
              <a:off x="5178" y="1007"/>
              <a:ext cx="926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r>
                <a:rPr lang="en-US" altLang="en-US" sz="2400" dirty="0" err="1">
                  <a:solidFill>
                    <a:srgbClr val="00B050"/>
                  </a:solidFill>
                </a:rPr>
                <a:t>Salida</a:t>
              </a:r>
              <a:endParaRPr lang="en-US" altLang="en-US" sz="2400" dirty="0">
                <a:solidFill>
                  <a:srgbClr val="00B050"/>
                </a:solidFill>
              </a:endParaRPr>
            </a:p>
            <a:p>
              <a:pPr algn="ctr"/>
              <a:r>
                <a:rPr lang="en-US" altLang="en-US" sz="2400" dirty="0" err="1">
                  <a:solidFill>
                    <a:srgbClr val="00B050"/>
                  </a:solidFill>
                </a:rPr>
                <a:t>esperada</a:t>
              </a:r>
              <a:endParaRPr lang="en-US" altLang="en-US" sz="2400" dirty="0">
                <a:solidFill>
                  <a:srgbClr val="00B050"/>
                </a:solidFill>
              </a:endParaRPr>
            </a:p>
          </p:txBody>
        </p:sp>
        <p:grpSp>
          <p:nvGrpSpPr>
            <p:cNvPr id="74" name="Group 64"/>
            <p:cNvGrpSpPr>
              <a:grpSpLocks/>
            </p:cNvGrpSpPr>
            <p:nvPr/>
          </p:nvGrpSpPr>
          <p:grpSpPr bwMode="auto">
            <a:xfrm>
              <a:off x="4603" y="1049"/>
              <a:ext cx="587" cy="782"/>
              <a:chOff x="4603" y="1049"/>
              <a:chExt cx="587" cy="1077"/>
            </a:xfrm>
          </p:grpSpPr>
          <p:sp>
            <p:nvSpPr>
              <p:cNvPr id="80" name="Line 10"/>
              <p:cNvSpPr>
                <a:spLocks noChangeShapeType="1"/>
              </p:cNvSpPr>
              <p:nvPr/>
            </p:nvSpPr>
            <p:spPr bwMode="black">
              <a:xfrm>
                <a:off x="4603" y="1049"/>
                <a:ext cx="0" cy="1077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1412" tIns="45705" rIns="91412" bIns="45705">
                <a:spAutoFit/>
              </a:bodyPr>
              <a:lstStyle/>
              <a:p>
                <a:endParaRPr lang="en-GB"/>
              </a:p>
            </p:txBody>
          </p:sp>
          <p:sp>
            <p:nvSpPr>
              <p:cNvPr id="81" name="Line 11"/>
              <p:cNvSpPr>
                <a:spLocks noChangeShapeType="1"/>
              </p:cNvSpPr>
              <p:nvPr/>
            </p:nvSpPr>
            <p:spPr bwMode="black">
              <a:xfrm>
                <a:off x="5190" y="1049"/>
                <a:ext cx="0" cy="107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lIns="91412" tIns="45705" rIns="91412" bIns="45705">
                <a:spAutoFit/>
              </a:bodyPr>
              <a:lstStyle/>
              <a:p>
                <a:endParaRPr lang="en-GB"/>
              </a:p>
            </p:txBody>
          </p:sp>
        </p:grpSp>
        <p:sp>
          <p:nvSpPr>
            <p:cNvPr id="75" name="Line 12"/>
            <p:cNvSpPr>
              <a:spLocks noChangeShapeType="1"/>
            </p:cNvSpPr>
            <p:nvPr/>
          </p:nvSpPr>
          <p:spPr bwMode="black">
            <a:xfrm>
              <a:off x="4111" y="1536"/>
              <a:ext cx="19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1412" tIns="45705" rIns="91412" bIns="45705">
              <a:spAutoFit/>
            </a:bodyPr>
            <a:lstStyle/>
            <a:p>
              <a:endParaRPr lang="en-GB"/>
            </a:p>
          </p:txBody>
        </p:sp>
        <p:sp>
          <p:nvSpPr>
            <p:cNvPr id="76" name="Text Box 13"/>
            <p:cNvSpPr txBox="1">
              <a:spLocks noChangeArrowheads="1"/>
            </p:cNvSpPr>
            <p:nvPr/>
          </p:nvSpPr>
          <p:spPr bwMode="black">
            <a:xfrm>
              <a:off x="4186" y="1533"/>
              <a:ext cx="24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2400" dirty="0">
                  <a:solidFill>
                    <a:srgbClr val="0070C0"/>
                  </a:solidFill>
                </a:rPr>
                <a:t>A</a:t>
              </a:r>
            </a:p>
          </p:txBody>
        </p:sp>
        <p:sp>
          <p:nvSpPr>
            <p:cNvPr id="77" name="Text Box 14"/>
            <p:cNvSpPr txBox="1">
              <a:spLocks noChangeArrowheads="1"/>
            </p:cNvSpPr>
            <p:nvPr/>
          </p:nvSpPr>
          <p:spPr bwMode="black">
            <a:xfrm>
              <a:off x="4787" y="1533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2400">
                  <a:solidFill>
                    <a:srgbClr val="0070C0"/>
                  </a:solidFill>
                </a:rPr>
                <a:t>7</a:t>
              </a:r>
            </a:p>
          </p:txBody>
        </p:sp>
        <p:sp>
          <p:nvSpPr>
            <p:cNvPr id="78" name="Text Box 15"/>
            <p:cNvSpPr txBox="1">
              <a:spLocks noChangeArrowheads="1"/>
            </p:cNvSpPr>
            <p:nvPr/>
          </p:nvSpPr>
          <p:spPr bwMode="black">
            <a:xfrm>
              <a:off x="5460" y="1533"/>
              <a:ext cx="33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2400">
                  <a:solidFill>
                    <a:srgbClr val="0070C0"/>
                  </a:solidFill>
                </a:rPr>
                <a:t>14</a:t>
              </a:r>
            </a:p>
          </p:txBody>
        </p:sp>
        <p:sp>
          <p:nvSpPr>
            <p:cNvPr id="79" name="Line 52"/>
            <p:cNvSpPr>
              <a:spLocks noChangeShapeType="1"/>
            </p:cNvSpPr>
            <p:nvPr/>
          </p:nvSpPr>
          <p:spPr bwMode="black">
            <a:xfrm>
              <a:off x="4111" y="1831"/>
              <a:ext cx="19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1412" tIns="45705" rIns="91412" bIns="45705">
              <a:spAutoFit/>
            </a:bodyPr>
            <a:lstStyle/>
            <a:p>
              <a:endParaRPr lang="en-GB"/>
            </a:p>
          </p:txBody>
        </p:sp>
      </p:grpSp>
      <p:grpSp>
        <p:nvGrpSpPr>
          <p:cNvPr id="82" name="Group 63"/>
          <p:cNvGrpSpPr>
            <a:grpSpLocks/>
          </p:cNvGrpSpPr>
          <p:nvPr/>
        </p:nvGrpSpPr>
        <p:grpSpPr bwMode="auto">
          <a:xfrm>
            <a:off x="2713151" y="4833701"/>
            <a:ext cx="6288087" cy="1600200"/>
            <a:chOff x="1753" y="3039"/>
            <a:chExt cx="2677" cy="726"/>
          </a:xfrm>
        </p:grpSpPr>
        <p:sp>
          <p:nvSpPr>
            <p:cNvPr id="83" name="Text Box 31"/>
            <p:cNvSpPr txBox="1">
              <a:spLocks noChangeArrowheads="1"/>
            </p:cNvSpPr>
            <p:nvPr/>
          </p:nvSpPr>
          <p:spPr bwMode="auto">
            <a:xfrm>
              <a:off x="1753" y="3039"/>
              <a:ext cx="2677" cy="7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31" tIns="45715" rIns="91431" bIns="45715">
              <a:spAutoFit/>
            </a:bodyPr>
            <a:lstStyle>
              <a:lvl1pPr>
                <a:tabLst>
                  <a:tab pos="447675" algn="ctr"/>
                  <a:tab pos="1704975" algn="ctr"/>
                  <a:tab pos="3311525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tabLst>
                  <a:tab pos="447675" algn="ctr"/>
                  <a:tab pos="1704975" algn="ctr"/>
                  <a:tab pos="3311525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tabLst>
                  <a:tab pos="447675" algn="ctr"/>
                  <a:tab pos="1704975" algn="ctr"/>
                  <a:tab pos="3311525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tabLst>
                  <a:tab pos="447675" algn="ctr"/>
                  <a:tab pos="1704975" algn="ctr"/>
                  <a:tab pos="3311525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tabLst>
                  <a:tab pos="447675" algn="ctr"/>
                  <a:tab pos="1704975" algn="ctr"/>
                  <a:tab pos="3311525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47675" algn="ctr"/>
                  <a:tab pos="1704975" algn="ctr"/>
                  <a:tab pos="3311525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47675" algn="ctr"/>
                  <a:tab pos="1704975" algn="ctr"/>
                  <a:tab pos="3311525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47675" algn="ctr"/>
                  <a:tab pos="1704975" algn="ctr"/>
                  <a:tab pos="3311525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47675" algn="ctr"/>
                  <a:tab pos="1704975" algn="ctr"/>
                  <a:tab pos="3311525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dirty="0">
                  <a:solidFill>
                    <a:srgbClr val="83FDF7"/>
                  </a:solidFill>
                </a:rPr>
                <a:t>	</a:t>
              </a:r>
              <a:r>
                <a:rPr lang="en-GB" altLang="en-US" sz="2400" dirty="0">
                  <a:solidFill>
                    <a:srgbClr val="00B050"/>
                  </a:solidFill>
                </a:rPr>
                <a:t>Test	</a:t>
              </a:r>
              <a:r>
                <a:rPr lang="en-GB" altLang="en-US" sz="2400" dirty="0" err="1">
                  <a:solidFill>
                    <a:srgbClr val="00B050"/>
                  </a:solidFill>
                </a:rPr>
                <a:t>Ruta</a:t>
              </a:r>
              <a:r>
                <a:rPr lang="en-GB" altLang="en-US" sz="2400" dirty="0">
                  <a:solidFill>
                    <a:srgbClr val="00B050"/>
                  </a:solidFill>
                </a:rPr>
                <a:t>		</a:t>
              </a:r>
              <a:r>
                <a:rPr lang="en-GB" altLang="en-US" sz="2400" dirty="0" err="1">
                  <a:solidFill>
                    <a:srgbClr val="00B050"/>
                  </a:solidFill>
                </a:rPr>
                <a:t>Cobertura</a:t>
              </a:r>
              <a:endParaRPr lang="en-GB" altLang="en-US" sz="2400" dirty="0">
                <a:solidFill>
                  <a:srgbClr val="00B050"/>
                </a:solidFill>
              </a:endParaRPr>
            </a:p>
            <a:p>
              <a:pPr algn="l"/>
              <a:r>
                <a:rPr lang="en-GB" altLang="en-US" sz="2400" dirty="0">
                  <a:solidFill>
                    <a:srgbClr val="00B050"/>
                  </a:solidFill>
                </a:rPr>
                <a:t>  Case	   </a:t>
              </a:r>
              <a:r>
                <a:rPr lang="en-GB" altLang="en-US" sz="2400" dirty="0" err="1">
                  <a:solidFill>
                    <a:srgbClr val="00B050"/>
                  </a:solidFill>
                </a:rPr>
                <a:t>Elegida</a:t>
              </a:r>
              <a:r>
                <a:rPr lang="en-GB" altLang="en-US" sz="2400" dirty="0">
                  <a:solidFill>
                    <a:srgbClr val="00B050"/>
                  </a:solidFill>
                </a:rPr>
                <a:t>		</a:t>
              </a:r>
              <a:r>
                <a:rPr lang="en-GB" altLang="en-US" sz="2400" dirty="0" err="1">
                  <a:solidFill>
                    <a:srgbClr val="00B050"/>
                  </a:solidFill>
                </a:rPr>
                <a:t>Sentencia</a:t>
              </a:r>
              <a:endParaRPr lang="en-US" altLang="en-US" sz="2400" dirty="0">
                <a:solidFill>
                  <a:srgbClr val="00B050"/>
                </a:solidFill>
              </a:endParaRPr>
            </a:p>
            <a:p>
              <a:pPr algn="l"/>
              <a:endParaRPr lang="en-US" altLang="en-US" sz="2400" dirty="0">
                <a:solidFill>
                  <a:srgbClr val="00FF00"/>
                </a:solidFill>
              </a:endParaRPr>
            </a:p>
            <a:p>
              <a:pPr algn="l"/>
              <a:r>
                <a:rPr lang="en-US" altLang="en-US" sz="2400" dirty="0">
                  <a:solidFill>
                    <a:srgbClr val="0070C0"/>
                  </a:solidFill>
                </a:rPr>
                <a:t>A	            1, 2, 3, 4, 5              100%</a:t>
              </a:r>
            </a:p>
          </p:txBody>
        </p:sp>
        <p:grpSp>
          <p:nvGrpSpPr>
            <p:cNvPr id="84" name="Group 62"/>
            <p:cNvGrpSpPr>
              <a:grpSpLocks/>
            </p:cNvGrpSpPr>
            <p:nvPr/>
          </p:nvGrpSpPr>
          <p:grpSpPr bwMode="auto">
            <a:xfrm>
              <a:off x="1789" y="3536"/>
              <a:ext cx="2641" cy="229"/>
              <a:chOff x="1789" y="3536"/>
              <a:chExt cx="4357" cy="229"/>
            </a:xfrm>
          </p:grpSpPr>
          <p:sp>
            <p:nvSpPr>
              <p:cNvPr id="87" name="Line 55"/>
              <p:cNvSpPr>
                <a:spLocks noChangeShapeType="1"/>
              </p:cNvSpPr>
              <p:nvPr/>
            </p:nvSpPr>
            <p:spPr bwMode="auto">
              <a:xfrm>
                <a:off x="1789" y="3765"/>
                <a:ext cx="4357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88" name="Line 56"/>
              <p:cNvSpPr>
                <a:spLocks noChangeShapeType="1"/>
              </p:cNvSpPr>
              <p:nvPr/>
            </p:nvSpPr>
            <p:spPr bwMode="auto">
              <a:xfrm>
                <a:off x="1789" y="3536"/>
                <a:ext cx="4357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85" name="Line 32"/>
            <p:cNvSpPr>
              <a:spLocks noChangeShapeType="1"/>
            </p:cNvSpPr>
            <p:nvPr/>
          </p:nvSpPr>
          <p:spPr bwMode="auto">
            <a:xfrm>
              <a:off x="2239" y="3093"/>
              <a:ext cx="0" cy="6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86" name="Line 33"/>
            <p:cNvSpPr>
              <a:spLocks noChangeShapeType="1"/>
            </p:cNvSpPr>
            <p:nvPr/>
          </p:nvSpPr>
          <p:spPr bwMode="auto">
            <a:xfrm>
              <a:off x="3437" y="3093"/>
              <a:ext cx="0" cy="6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89" name="Rectangle 16"/>
          <p:cNvSpPr>
            <a:spLocks noChangeArrowheads="1"/>
          </p:cNvSpPr>
          <p:nvPr/>
        </p:nvSpPr>
        <p:spPr bwMode="hidden">
          <a:xfrm>
            <a:off x="377938" y="1477726"/>
            <a:ext cx="806450" cy="5254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/>
            <a:r>
              <a:rPr lang="en-US" altLang="en-US" sz="2400" b="1" i="1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0" name="AutoShape 15"/>
          <p:cNvSpPr>
            <a:spLocks noChangeArrowheads="1"/>
          </p:cNvSpPr>
          <p:nvPr/>
        </p:nvSpPr>
        <p:spPr bwMode="hidden">
          <a:xfrm>
            <a:off x="403338" y="2406413"/>
            <a:ext cx="768350" cy="796925"/>
          </a:xfrm>
          <a:prstGeom prst="diamond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/>
            <a:r>
              <a:rPr lang="en-US" altLang="en-US" sz="2400" b="1" i="1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1" name="Rectangle 16"/>
          <p:cNvSpPr>
            <a:spLocks noChangeArrowheads="1"/>
          </p:cNvSpPr>
          <p:nvPr/>
        </p:nvSpPr>
        <p:spPr bwMode="hidden">
          <a:xfrm>
            <a:off x="377938" y="3555763"/>
            <a:ext cx="793750" cy="52546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/>
            <a:r>
              <a:rPr lang="en-US" altLang="en-US" sz="2400" b="1" i="1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2" name="Rectangle 16"/>
          <p:cNvSpPr>
            <a:spLocks noChangeArrowheads="1"/>
          </p:cNvSpPr>
          <p:nvPr/>
        </p:nvSpPr>
        <p:spPr bwMode="hidden">
          <a:xfrm>
            <a:off x="377938" y="4520789"/>
            <a:ext cx="793750" cy="52546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/>
            <a:r>
              <a:rPr lang="en-US" altLang="en-US" sz="2400" b="1" i="1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93" name="Rectangle 16"/>
          <p:cNvSpPr>
            <a:spLocks noChangeArrowheads="1"/>
          </p:cNvSpPr>
          <p:nvPr/>
        </p:nvSpPr>
        <p:spPr bwMode="hidden">
          <a:xfrm>
            <a:off x="377938" y="5467113"/>
            <a:ext cx="793750" cy="52546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/>
            <a:r>
              <a:rPr lang="en-US" altLang="en-US" sz="2400" b="1" i="1">
                <a:solidFill>
                  <a:schemeClr val="tx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425092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89" grpId="0" animBg="1"/>
      <p:bldP spid="90" grpId="0" animBg="1"/>
      <p:bldP spid="91" grpId="0" animBg="1"/>
      <p:bldP spid="92" grpId="0" animBg="1"/>
      <p:bldP spid="9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Cobertura decisión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42</a:t>
            </a:fld>
            <a:endParaRPr lang="es-ES" dirty="0"/>
          </a:p>
        </p:txBody>
      </p:sp>
      <p:sp>
        <p:nvSpPr>
          <p:cNvPr id="25" name="Rectangle 32"/>
          <p:cNvSpPr txBox="1">
            <a:spLocks noChangeArrowheads="1"/>
          </p:cNvSpPr>
          <p:nvPr/>
        </p:nvSpPr>
        <p:spPr>
          <a:xfrm>
            <a:off x="330203" y="1447800"/>
            <a:ext cx="4961877" cy="48609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Eurostile LT Std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en-US" dirty="0" err="1"/>
              <a:t>Técnica</a:t>
            </a:r>
            <a:r>
              <a:rPr lang="en-GB" altLang="en-US" dirty="0"/>
              <a:t> de </a:t>
            </a:r>
            <a:r>
              <a:rPr lang="en-GB" altLang="en-US" dirty="0" err="1"/>
              <a:t>medición</a:t>
            </a:r>
            <a:r>
              <a:rPr lang="en-GB" altLang="en-US" dirty="0"/>
              <a:t> del </a:t>
            </a:r>
            <a:r>
              <a:rPr lang="en-GB" altLang="en-US" dirty="0" err="1"/>
              <a:t>porcentaje</a:t>
            </a:r>
            <a:r>
              <a:rPr lang="en-GB" altLang="en-US" dirty="0"/>
              <a:t> de </a:t>
            </a:r>
            <a:r>
              <a:rPr lang="en-GB" altLang="en-US" dirty="0" err="1"/>
              <a:t>decisiones</a:t>
            </a:r>
            <a:r>
              <a:rPr lang="en-GB" altLang="en-US" dirty="0"/>
              <a:t> </a:t>
            </a:r>
            <a:r>
              <a:rPr lang="en-GB" altLang="en-US" dirty="0" err="1"/>
              <a:t>probadas</a:t>
            </a:r>
            <a:r>
              <a:rPr lang="en-GB" altLang="en-US" dirty="0"/>
              <a:t> </a:t>
            </a:r>
            <a:r>
              <a:rPr lang="en-GB" altLang="en-US" dirty="0" err="1"/>
              <a:t>por</a:t>
            </a:r>
            <a:r>
              <a:rPr lang="en-GB" altLang="en-US" dirty="0"/>
              <a:t> un test suite</a:t>
            </a:r>
          </a:p>
          <a:p>
            <a:r>
              <a:rPr lang="en-GB" altLang="en-US" sz="1800" dirty="0">
                <a:latin typeface="Eurostile LT Std" panose="020B0504020202050204" pitchFamily="34" charset="0"/>
              </a:rPr>
              <a:t>	</a:t>
            </a:r>
          </a:p>
          <a:p>
            <a:pPr lvl="1">
              <a:buFontTx/>
              <a:buNone/>
            </a:pP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Tx/>
              <a:buNone/>
            </a:pPr>
            <a:r>
              <a:rPr lang="en-GB" altLang="en-US" sz="1800" dirty="0">
                <a:latin typeface="Eurostile LT Std" panose="020B0504020202050204" pitchFamily="34" charset="0"/>
              </a:rPr>
              <a:t>  </a:t>
            </a:r>
          </a:p>
          <a:p>
            <a:pPr lvl="1">
              <a:buFontTx/>
              <a:buNone/>
            </a:pPr>
            <a:r>
              <a:rPr lang="en-GB" altLang="en-US" sz="1800" dirty="0" err="1">
                <a:latin typeface="Eurostile LT Std" panose="020B0504020202050204" pitchFamily="34" charset="0"/>
              </a:rPr>
              <a:t>número</a:t>
            </a:r>
            <a:r>
              <a:rPr lang="en-GB" altLang="en-US" sz="1800" dirty="0">
                <a:latin typeface="Eurostile LT Std" panose="020B0504020202050204" pitchFamily="34" charset="0"/>
              </a:rPr>
              <a:t> total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decisiones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probadas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Tx/>
              <a:buNone/>
            </a:pPr>
            <a:r>
              <a:rPr lang="en-GB" altLang="en-US" sz="1800" dirty="0">
                <a:latin typeface="Eurostile LT Std" panose="020B0504020202050204" pitchFamily="34" charset="0"/>
              </a:rPr>
              <a:t>	   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número</a:t>
            </a:r>
            <a:r>
              <a:rPr lang="en-GB" altLang="en-US" sz="1800" dirty="0">
                <a:latin typeface="Eurostile LT Std" panose="020B0504020202050204" pitchFamily="34" charset="0"/>
              </a:rPr>
              <a:t> total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decisiones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endParaRPr lang="en-GB" altLang="en-US" dirty="0"/>
          </a:p>
          <a:p>
            <a:r>
              <a:rPr lang="en-GB" altLang="en-US" dirty="0" err="1"/>
              <a:t>Ejemplo</a:t>
            </a:r>
            <a:r>
              <a:rPr lang="en-GB" altLang="en-US" dirty="0"/>
              <a:t>:</a:t>
            </a:r>
          </a:p>
          <a:p>
            <a:pPr lvl="1"/>
            <a:r>
              <a:rPr lang="en-GB" altLang="en-US" sz="1800" dirty="0">
                <a:latin typeface="Eurostile LT Std" panose="020B0504020202050204" pitchFamily="34" charset="0"/>
              </a:rPr>
              <a:t>El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programa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tiene</a:t>
            </a:r>
            <a:r>
              <a:rPr lang="en-GB" altLang="en-US" sz="1800" dirty="0">
                <a:latin typeface="Eurostile LT Std" panose="020B0504020202050204" pitchFamily="34" charset="0"/>
              </a:rPr>
              <a:t> 10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decisiones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/>
            <a:r>
              <a:rPr lang="en-GB" altLang="en-US" sz="1800" dirty="0">
                <a:latin typeface="Eurostile LT Std" panose="020B0504020202050204" pitchFamily="34" charset="0"/>
              </a:rPr>
              <a:t>El test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prueba</a:t>
            </a:r>
            <a:r>
              <a:rPr lang="en-GB" altLang="en-US" sz="1800" dirty="0">
                <a:latin typeface="Eurostile LT Std" panose="020B0504020202050204" pitchFamily="34" charset="0"/>
              </a:rPr>
              <a:t> 1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decisión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Tx/>
              <a:buNone/>
            </a:pP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Tx/>
              <a:buNone/>
            </a:pPr>
            <a:r>
              <a:rPr lang="en-GB" altLang="en-US" sz="1800" dirty="0" err="1">
                <a:latin typeface="Eurostile LT Std" panose="020B0504020202050204" pitchFamily="34" charset="0"/>
              </a:rPr>
              <a:t>Cobertura</a:t>
            </a:r>
            <a:r>
              <a:rPr lang="en-GB" altLang="en-US" sz="1800" dirty="0">
                <a:latin typeface="Eurostile LT Std" panose="020B0504020202050204" pitchFamily="34" charset="0"/>
              </a:rPr>
              <a:t>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decisión</a:t>
            </a:r>
            <a:r>
              <a:rPr lang="en-GB" altLang="en-US" sz="1800" dirty="0">
                <a:latin typeface="Eurostile LT Std" panose="020B0504020202050204" pitchFamily="34" charset="0"/>
              </a:rPr>
              <a:t> =</a:t>
            </a:r>
          </a:p>
        </p:txBody>
      </p:sp>
      <p:sp>
        <p:nvSpPr>
          <p:cNvPr id="26" name="Rectangle 4"/>
          <p:cNvSpPr>
            <a:spLocks noChangeArrowheads="1"/>
          </p:cNvSpPr>
          <p:nvPr/>
        </p:nvSpPr>
        <p:spPr bwMode="auto">
          <a:xfrm>
            <a:off x="642942" y="3212976"/>
            <a:ext cx="318961" cy="387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5069" tIns="26027" rIns="65069" bIns="26027">
            <a:spAutoFit/>
          </a:bodyPr>
          <a:lstStyle>
            <a:lvl1pPr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>
              <a:lnSpc>
                <a:spcPct val="87000"/>
              </a:lnSpc>
            </a:pPr>
            <a:r>
              <a:rPr lang="en-GB" altLang="en-US" sz="2500" b="1" dirty="0">
                <a:solidFill>
                  <a:srgbClr val="002060"/>
                </a:solidFill>
              </a:rPr>
              <a:t>=</a:t>
            </a:r>
          </a:p>
        </p:txBody>
      </p:sp>
      <p:sp>
        <p:nvSpPr>
          <p:cNvPr id="27" name="Line 14"/>
          <p:cNvSpPr>
            <a:spLocks noChangeShapeType="1"/>
          </p:cNvSpPr>
          <p:nvPr/>
        </p:nvSpPr>
        <p:spPr bwMode="auto">
          <a:xfrm>
            <a:off x="1043607" y="3356992"/>
            <a:ext cx="4379912" cy="0"/>
          </a:xfrm>
          <a:prstGeom prst="line">
            <a:avLst/>
          </a:prstGeom>
          <a:noFill/>
          <a:ln w="12700">
            <a:solidFill>
              <a:schemeClr val="accent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hidden">
          <a:xfrm>
            <a:off x="4427362" y="5229200"/>
            <a:ext cx="1992313" cy="46196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GB" alt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1/2 = 50%</a:t>
            </a:r>
            <a:endParaRPr lang="en-US" altLang="en-US" sz="2400" dirty="0">
              <a:solidFill>
                <a:srgbClr val="00206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graphicFrame>
        <p:nvGraphicFramePr>
          <p:cNvPr id="29" name="Table 26"/>
          <p:cNvGraphicFramePr>
            <a:graphicFrameLocks noGrp="1"/>
          </p:cNvGraphicFramePr>
          <p:nvPr>
            <p:extLst/>
          </p:nvPr>
        </p:nvGraphicFramePr>
        <p:xfrm>
          <a:off x="7019925" y="3121025"/>
          <a:ext cx="1985963" cy="2971800"/>
        </p:xfrm>
        <a:graphic>
          <a:graphicData uri="http://schemas.openxmlformats.org/drawingml/2006/table">
            <a:tbl>
              <a:tblPr/>
              <a:tblGrid>
                <a:gridCol w="99377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921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1. statement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2. statement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3. IF….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1475">
                <a:tc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4. then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6. else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1475">
                <a:tc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5.  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7.  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8. ENDIF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9. statement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1475">
                <a:tc gridSpan="2">
                  <a:txBody>
                    <a:bodyPr/>
                    <a:lstStyle>
                      <a:lvl1pPr algn="l" defTabSz="457200">
                        <a:spcBef>
                          <a:spcPct val="20000"/>
                        </a:spcBef>
                        <a:defRPr sz="20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1pPr>
                      <a:lvl2pPr marL="37931725" indent="-37474525" algn="l" defTabSz="457200">
                        <a:spcBef>
                          <a:spcPct val="20000"/>
                        </a:spcBef>
                        <a:defRPr>
                          <a:solidFill>
                            <a:srgbClr val="51FF4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rgbClr val="F9FF0D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rgbClr val="99CDF4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5pPr>
                      <a:lvl6pPr marL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6pPr>
                      <a:lvl7pPr marL="9144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7pPr>
                      <a:lvl8pPr marL="1371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8pPr>
                      <a:lvl9pPr marL="18288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bg1"/>
                          </a:solidFill>
                          <a:latin typeface="Arial" charset="0"/>
                          <a:ea typeface="ヒラギノ角ゴ Pro W3" pitchFamily="-65" charset="-128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0"/>
                          </a:solidFill>
                          <a:effectLst/>
                          <a:latin typeface="Arial" charset="0"/>
                          <a:ea typeface="ヒラギノ角ゴ Pro W3" pitchFamily="-65" charset="-128"/>
                        </a:rPr>
                        <a:t>10. statement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pSp>
        <p:nvGrpSpPr>
          <p:cNvPr id="30" name="Group 27"/>
          <p:cNvGrpSpPr>
            <a:grpSpLocks/>
          </p:cNvGrpSpPr>
          <p:nvPr/>
        </p:nvGrpSpPr>
        <p:grpSpPr bwMode="auto">
          <a:xfrm>
            <a:off x="7275513" y="2098675"/>
            <a:ext cx="1463675" cy="1030288"/>
            <a:chOff x="3775894" y="1315821"/>
            <a:chExt cx="1464589" cy="1029773"/>
          </a:xfrm>
        </p:grpSpPr>
        <p:sp>
          <p:nvSpPr>
            <p:cNvPr id="31" name="Oval 28"/>
            <p:cNvSpPr>
              <a:spLocks noChangeArrowheads="1"/>
            </p:cNvSpPr>
            <p:nvPr/>
          </p:nvSpPr>
          <p:spPr bwMode="auto">
            <a:xfrm>
              <a:off x="3775894" y="1315821"/>
              <a:ext cx="1464589" cy="54921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chemeClr val="accent6">
                  <a:lumMod val="75000"/>
                </a:schemeClr>
              </a:solidFill>
              <a:round/>
              <a:headEnd type="none" w="sm" len="sm"/>
              <a:tailEnd type="none" w="sm" len="sm"/>
            </a:ln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2" name="TextBox 29"/>
            <p:cNvSpPr txBox="1">
              <a:spLocks noChangeArrowheads="1"/>
            </p:cNvSpPr>
            <p:nvPr/>
          </p:nvSpPr>
          <p:spPr bwMode="auto">
            <a:xfrm>
              <a:off x="3901756" y="1373030"/>
              <a:ext cx="110988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r>
                <a:rPr lang="en-US" altLang="en-US">
                  <a:solidFill>
                    <a:srgbClr val="000090"/>
                  </a:solidFill>
                </a:rPr>
                <a:t>test</a:t>
              </a:r>
            </a:p>
          </p:txBody>
        </p:sp>
        <p:cxnSp>
          <p:nvCxnSpPr>
            <p:cNvPr id="33" name="Straight Arrow Connector 30"/>
            <p:cNvCxnSpPr>
              <a:cxnSpLocks noChangeShapeType="1"/>
              <a:stCxn id="31" idx="4"/>
            </p:cNvCxnSpPr>
            <p:nvPr/>
          </p:nvCxnSpPr>
          <p:spPr bwMode="auto">
            <a:xfrm rot="5400000">
              <a:off x="4262188" y="2099592"/>
              <a:ext cx="480560" cy="11443"/>
            </a:xfrm>
            <a:prstGeom prst="straightConnector1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4" name="Group 17"/>
          <p:cNvGrpSpPr>
            <a:grpSpLocks/>
          </p:cNvGrpSpPr>
          <p:nvPr/>
        </p:nvGrpSpPr>
        <p:grpSpPr bwMode="auto">
          <a:xfrm>
            <a:off x="7019925" y="3111500"/>
            <a:ext cx="1968022" cy="2990850"/>
            <a:chOff x="7020688" y="3112202"/>
            <a:chExt cx="1968041" cy="2989996"/>
          </a:xfrm>
          <a:solidFill>
            <a:srgbClr val="E46C0A">
              <a:alpha val="60000"/>
            </a:srgbClr>
          </a:solidFill>
        </p:grpSpPr>
        <p:sp>
          <p:nvSpPr>
            <p:cNvPr id="35" name="Rectangle 14"/>
            <p:cNvSpPr>
              <a:spLocks noChangeArrowheads="1"/>
            </p:cNvSpPr>
            <p:nvPr/>
          </p:nvSpPr>
          <p:spPr bwMode="hidden">
            <a:xfrm>
              <a:off x="7020688" y="3112202"/>
              <a:ext cx="1968041" cy="110986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 dirty="0"/>
            </a:p>
          </p:txBody>
        </p:sp>
        <p:sp>
          <p:nvSpPr>
            <p:cNvPr id="36" name="Rectangle 15"/>
            <p:cNvSpPr>
              <a:spLocks noChangeArrowheads="1"/>
            </p:cNvSpPr>
            <p:nvPr/>
          </p:nvSpPr>
          <p:spPr bwMode="hidden">
            <a:xfrm>
              <a:off x="7020688" y="4992332"/>
              <a:ext cx="1968041" cy="110986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7" name="Rectangle 16"/>
            <p:cNvSpPr>
              <a:spLocks noChangeArrowheads="1"/>
            </p:cNvSpPr>
            <p:nvPr/>
          </p:nvSpPr>
          <p:spPr bwMode="hidden">
            <a:xfrm>
              <a:off x="7020688" y="4222066"/>
              <a:ext cx="988785" cy="77026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</p:grpSp>
      <p:cxnSp>
        <p:nvCxnSpPr>
          <p:cNvPr id="17" name="Straight Arrow Connector 45"/>
          <p:cNvCxnSpPr>
            <a:cxnSpLocks noChangeShapeType="1"/>
          </p:cNvCxnSpPr>
          <p:nvPr/>
        </p:nvCxnSpPr>
        <p:spPr bwMode="auto">
          <a:xfrm>
            <a:off x="8185150" y="4213225"/>
            <a:ext cx="282575" cy="214313"/>
          </a:xfrm>
          <a:prstGeom prst="straightConnector1">
            <a:avLst/>
          </a:prstGeom>
          <a:noFill/>
          <a:ln w="34925">
            <a:solidFill>
              <a:schemeClr val="accent6">
                <a:lumMod val="75000"/>
              </a:schemeClr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Straight Arrow Connector 44"/>
          <p:cNvCxnSpPr>
            <a:cxnSpLocks noChangeShapeType="1"/>
          </p:cNvCxnSpPr>
          <p:nvPr/>
        </p:nvCxnSpPr>
        <p:spPr bwMode="auto">
          <a:xfrm rot="10800000" flipV="1">
            <a:off x="7586663" y="4221163"/>
            <a:ext cx="319087" cy="217487"/>
          </a:xfrm>
          <a:prstGeom prst="straightConnector1">
            <a:avLst/>
          </a:prstGeom>
          <a:noFill/>
          <a:ln w="34925">
            <a:solidFill>
              <a:schemeClr val="accent6">
                <a:lumMod val="75000"/>
              </a:schemeClr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76046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Cobertura decisión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43</a:t>
            </a:fld>
            <a:endParaRPr lang="es-ES" dirty="0"/>
          </a:p>
        </p:txBody>
      </p:sp>
      <p:sp>
        <p:nvSpPr>
          <p:cNvPr id="94" name="Text Box 123"/>
          <p:cNvSpPr txBox="1">
            <a:spLocks noChangeArrowheads="1"/>
          </p:cNvSpPr>
          <p:nvPr/>
        </p:nvSpPr>
        <p:spPr bwMode="auto">
          <a:xfrm>
            <a:off x="1957001" y="5789202"/>
            <a:ext cx="70929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lIns="91431" tIns="45715" rIns="91431" bIns="45715" anchor="b">
            <a:spAutoFit/>
          </a:bodyPr>
          <a:lstStyle>
            <a:lvl1pPr>
              <a:tabLst>
                <a:tab pos="447675" algn="ctr"/>
                <a:tab pos="1704975" algn="ctr"/>
                <a:tab pos="3227388" algn="ctr"/>
                <a:tab pos="4659313" algn="ctr"/>
                <a:tab pos="6102350" algn="ctr"/>
              </a:tabLs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tabLst>
                <a:tab pos="447675" algn="ctr"/>
                <a:tab pos="1704975" algn="ctr"/>
                <a:tab pos="3227388" algn="ctr"/>
                <a:tab pos="4659313" algn="ctr"/>
                <a:tab pos="6102350" algn="ctr"/>
              </a:tabLs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tabLst>
                <a:tab pos="447675" algn="ctr"/>
                <a:tab pos="1704975" algn="ctr"/>
                <a:tab pos="3227388" algn="ctr"/>
                <a:tab pos="4659313" algn="ctr"/>
                <a:tab pos="6102350" algn="ctr"/>
              </a:tabLs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tabLst>
                <a:tab pos="447675" algn="ctr"/>
                <a:tab pos="1704975" algn="ctr"/>
                <a:tab pos="3227388" algn="ctr"/>
                <a:tab pos="4659313" algn="ctr"/>
                <a:tab pos="6102350" algn="ctr"/>
              </a:tabLs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tabLst>
                <a:tab pos="447675" algn="ctr"/>
                <a:tab pos="1704975" algn="ctr"/>
                <a:tab pos="3227388" algn="ctr"/>
                <a:tab pos="4659313" algn="ctr"/>
                <a:tab pos="6102350" algn="ctr"/>
              </a:tabLs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7675" algn="ctr"/>
                <a:tab pos="1704975" algn="ctr"/>
                <a:tab pos="3227388" algn="ctr"/>
                <a:tab pos="4659313" algn="ctr"/>
                <a:tab pos="6102350" algn="ctr"/>
              </a:tabLs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447675" algn="ctr"/>
                <a:tab pos="1704975" algn="ctr"/>
                <a:tab pos="3227388" algn="ctr"/>
                <a:tab pos="4659313" algn="ctr"/>
                <a:tab pos="6102350" algn="ctr"/>
              </a:tabLs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447675" algn="ctr"/>
                <a:tab pos="1704975" algn="ctr"/>
                <a:tab pos="3227388" algn="ctr"/>
                <a:tab pos="4659313" algn="ctr"/>
                <a:tab pos="6102350" algn="ctr"/>
              </a:tabLs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447675" algn="ctr"/>
                <a:tab pos="1704975" algn="ctr"/>
                <a:tab pos="3227388" algn="ctr"/>
                <a:tab pos="4659313" algn="ctr"/>
                <a:tab pos="6102350" algn="ctr"/>
              </a:tabLs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/>
            <a:r>
              <a:rPr lang="en-GB" altLang="en-US" sz="2400" dirty="0">
                <a:solidFill>
                  <a:srgbClr val="83FDF7"/>
                </a:solidFill>
              </a:rPr>
              <a:t>	</a:t>
            </a:r>
            <a:r>
              <a:rPr lang="en-GB" altLang="en-US" sz="2400" dirty="0">
                <a:solidFill>
                  <a:srgbClr val="0070C0"/>
                </a:solidFill>
              </a:rPr>
              <a:t>B	       1, 2, 4, 5      False          50%	  80%</a:t>
            </a:r>
            <a:endParaRPr lang="en-US" altLang="en-US" sz="2400" dirty="0">
              <a:solidFill>
                <a:srgbClr val="0070C0"/>
              </a:solidFill>
            </a:endParaRPr>
          </a:p>
        </p:txBody>
      </p:sp>
      <p:grpSp>
        <p:nvGrpSpPr>
          <p:cNvPr id="95" name="Group 113"/>
          <p:cNvGrpSpPr>
            <a:grpSpLocks/>
          </p:cNvGrpSpPr>
          <p:nvPr/>
        </p:nvGrpSpPr>
        <p:grpSpPr bwMode="auto">
          <a:xfrm>
            <a:off x="755264" y="1839502"/>
            <a:ext cx="984250" cy="3621087"/>
            <a:chOff x="701" y="1175"/>
            <a:chExt cx="620" cy="2281"/>
          </a:xfrm>
        </p:grpSpPr>
        <p:sp>
          <p:nvSpPr>
            <p:cNvPr id="96" name="Line 39"/>
            <p:cNvSpPr>
              <a:spLocks noChangeShapeType="1"/>
            </p:cNvSpPr>
            <p:nvPr/>
          </p:nvSpPr>
          <p:spPr bwMode="auto">
            <a:xfrm>
              <a:off x="701" y="1966"/>
              <a:ext cx="0" cy="286"/>
            </a:xfrm>
            <a:prstGeom prst="line">
              <a:avLst/>
            </a:prstGeom>
            <a:noFill/>
            <a:ln w="50800">
              <a:solidFill>
                <a:schemeClr val="accent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97" name="Line 41"/>
            <p:cNvSpPr>
              <a:spLocks noChangeShapeType="1"/>
            </p:cNvSpPr>
            <p:nvPr/>
          </p:nvSpPr>
          <p:spPr bwMode="auto">
            <a:xfrm>
              <a:off x="701" y="1175"/>
              <a:ext cx="0" cy="346"/>
            </a:xfrm>
            <a:prstGeom prst="line">
              <a:avLst/>
            </a:prstGeom>
            <a:noFill/>
            <a:ln w="50800">
              <a:solidFill>
                <a:schemeClr val="accent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98" name="Line 100"/>
            <p:cNvSpPr>
              <a:spLocks noChangeShapeType="1"/>
            </p:cNvSpPr>
            <p:nvPr/>
          </p:nvSpPr>
          <p:spPr bwMode="auto">
            <a:xfrm>
              <a:off x="701" y="2566"/>
              <a:ext cx="0" cy="286"/>
            </a:xfrm>
            <a:prstGeom prst="line">
              <a:avLst/>
            </a:prstGeom>
            <a:noFill/>
            <a:ln w="50800">
              <a:solidFill>
                <a:schemeClr val="accent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99" name="Line 101"/>
            <p:cNvSpPr>
              <a:spLocks noChangeShapeType="1"/>
            </p:cNvSpPr>
            <p:nvPr/>
          </p:nvSpPr>
          <p:spPr bwMode="auto">
            <a:xfrm>
              <a:off x="701" y="3170"/>
              <a:ext cx="0" cy="286"/>
            </a:xfrm>
            <a:prstGeom prst="line">
              <a:avLst/>
            </a:prstGeom>
            <a:noFill/>
            <a:ln w="50800">
              <a:solidFill>
                <a:schemeClr val="accent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grpSp>
          <p:nvGrpSpPr>
            <p:cNvPr id="100" name="Group 104"/>
            <p:cNvGrpSpPr>
              <a:grpSpLocks/>
            </p:cNvGrpSpPr>
            <p:nvPr/>
          </p:nvGrpSpPr>
          <p:grpSpPr bwMode="auto">
            <a:xfrm>
              <a:off x="882" y="1763"/>
              <a:ext cx="439" cy="1265"/>
              <a:chOff x="882" y="1763"/>
              <a:chExt cx="439" cy="1265"/>
            </a:xfrm>
          </p:grpSpPr>
          <p:sp>
            <p:nvSpPr>
              <p:cNvPr id="101" name="Line 26"/>
              <p:cNvSpPr>
                <a:spLocks noChangeShapeType="1"/>
              </p:cNvSpPr>
              <p:nvPr/>
            </p:nvSpPr>
            <p:spPr bwMode="auto">
              <a:xfrm>
                <a:off x="882" y="1777"/>
                <a:ext cx="426" cy="0"/>
              </a:xfrm>
              <a:prstGeom prst="line">
                <a:avLst/>
              </a:prstGeom>
              <a:noFill/>
              <a:ln w="50800">
                <a:solidFill>
                  <a:schemeClr val="accent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02" name="Line 32"/>
              <p:cNvSpPr>
                <a:spLocks noChangeShapeType="1"/>
              </p:cNvSpPr>
              <p:nvPr/>
            </p:nvSpPr>
            <p:spPr bwMode="auto">
              <a:xfrm>
                <a:off x="1305" y="1763"/>
                <a:ext cx="0" cy="1265"/>
              </a:xfrm>
              <a:prstGeom prst="line">
                <a:avLst/>
              </a:prstGeom>
              <a:noFill/>
              <a:ln w="50800">
                <a:solidFill>
                  <a:schemeClr val="accent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03" name="Line 33"/>
              <p:cNvSpPr>
                <a:spLocks noChangeShapeType="1"/>
              </p:cNvSpPr>
              <p:nvPr/>
            </p:nvSpPr>
            <p:spPr bwMode="auto">
              <a:xfrm>
                <a:off x="952" y="3028"/>
                <a:ext cx="369" cy="0"/>
              </a:xfrm>
              <a:prstGeom prst="line">
                <a:avLst/>
              </a:prstGeom>
              <a:noFill/>
              <a:ln w="50800">
                <a:solidFill>
                  <a:schemeClr val="accent1"/>
                </a:solidFill>
                <a:round/>
                <a:headEnd type="triangle" w="med" len="med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</p:grpSp>
      <p:sp>
        <p:nvSpPr>
          <p:cNvPr id="104" name="Line 116"/>
          <p:cNvSpPr>
            <a:spLocks noChangeShapeType="1"/>
          </p:cNvSpPr>
          <p:nvPr/>
        </p:nvSpPr>
        <p:spPr bwMode="auto">
          <a:xfrm>
            <a:off x="755264" y="1839502"/>
            <a:ext cx="0" cy="549275"/>
          </a:xfrm>
          <a:prstGeom prst="line">
            <a:avLst/>
          </a:prstGeom>
          <a:noFill/>
          <a:ln w="50800">
            <a:solidFill>
              <a:srgbClr val="00CC66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05" name="Line 117"/>
          <p:cNvSpPr>
            <a:spLocks noChangeShapeType="1"/>
          </p:cNvSpPr>
          <p:nvPr/>
        </p:nvSpPr>
        <p:spPr bwMode="auto">
          <a:xfrm>
            <a:off x="755264" y="4047714"/>
            <a:ext cx="0" cy="454025"/>
          </a:xfrm>
          <a:prstGeom prst="line">
            <a:avLst/>
          </a:prstGeom>
          <a:noFill/>
          <a:ln w="50800">
            <a:solidFill>
              <a:srgbClr val="00CC66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06" name="Line 118"/>
          <p:cNvSpPr>
            <a:spLocks noChangeShapeType="1"/>
          </p:cNvSpPr>
          <p:nvPr/>
        </p:nvSpPr>
        <p:spPr bwMode="auto">
          <a:xfrm>
            <a:off x="755264" y="5006564"/>
            <a:ext cx="0" cy="454025"/>
          </a:xfrm>
          <a:prstGeom prst="line">
            <a:avLst/>
          </a:prstGeom>
          <a:noFill/>
          <a:ln w="50800">
            <a:solidFill>
              <a:srgbClr val="00CC66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grpSp>
        <p:nvGrpSpPr>
          <p:cNvPr id="107" name="Group 119"/>
          <p:cNvGrpSpPr>
            <a:grpSpLocks/>
          </p:cNvGrpSpPr>
          <p:nvPr/>
        </p:nvGrpSpPr>
        <p:grpSpPr bwMode="auto">
          <a:xfrm>
            <a:off x="1042601" y="2772952"/>
            <a:ext cx="696913" cy="2008187"/>
            <a:chOff x="882" y="1763"/>
            <a:chExt cx="439" cy="1265"/>
          </a:xfrm>
        </p:grpSpPr>
        <p:sp>
          <p:nvSpPr>
            <p:cNvPr id="108" name="Line 120"/>
            <p:cNvSpPr>
              <a:spLocks noChangeShapeType="1"/>
            </p:cNvSpPr>
            <p:nvPr/>
          </p:nvSpPr>
          <p:spPr bwMode="auto">
            <a:xfrm>
              <a:off x="882" y="1777"/>
              <a:ext cx="426" cy="0"/>
            </a:xfrm>
            <a:prstGeom prst="line">
              <a:avLst/>
            </a:prstGeom>
            <a:noFill/>
            <a:ln w="50800">
              <a:solidFill>
                <a:srgbClr val="00CC66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09" name="Line 121"/>
            <p:cNvSpPr>
              <a:spLocks noChangeShapeType="1"/>
            </p:cNvSpPr>
            <p:nvPr/>
          </p:nvSpPr>
          <p:spPr bwMode="auto">
            <a:xfrm>
              <a:off x="1305" y="1763"/>
              <a:ext cx="0" cy="1265"/>
            </a:xfrm>
            <a:prstGeom prst="line">
              <a:avLst/>
            </a:prstGeom>
            <a:noFill/>
            <a:ln w="50800">
              <a:solidFill>
                <a:srgbClr val="00CC66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10" name="Line 122"/>
            <p:cNvSpPr>
              <a:spLocks noChangeShapeType="1"/>
            </p:cNvSpPr>
            <p:nvPr/>
          </p:nvSpPr>
          <p:spPr bwMode="auto">
            <a:xfrm>
              <a:off x="952" y="3028"/>
              <a:ext cx="369" cy="0"/>
            </a:xfrm>
            <a:prstGeom prst="line">
              <a:avLst/>
            </a:prstGeom>
            <a:noFill/>
            <a:ln w="50800">
              <a:solidFill>
                <a:srgbClr val="00CC66"/>
              </a:solidFill>
              <a:round/>
              <a:headEnd type="triangle" w="med" len="med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111" name="Rectangle 2"/>
          <p:cNvSpPr>
            <a:spLocks noChangeArrowheads="1"/>
          </p:cNvSpPr>
          <p:nvPr/>
        </p:nvSpPr>
        <p:spPr bwMode="auto">
          <a:xfrm>
            <a:off x="3139689" y="1441039"/>
            <a:ext cx="2306637" cy="2286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lIns="63494" tIns="25397" rIns="63494" bIns="25397">
            <a:spAutoFit/>
          </a:bodyPr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112" name="Rectangle 3"/>
          <p:cNvSpPr>
            <a:spLocks noChangeArrowheads="1"/>
          </p:cNvSpPr>
          <p:nvPr/>
        </p:nvSpPr>
        <p:spPr bwMode="hidden">
          <a:xfrm>
            <a:off x="3139689" y="1441039"/>
            <a:ext cx="2306637" cy="45243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113" name="Rectangle 4"/>
          <p:cNvSpPr>
            <a:spLocks noChangeArrowheads="1"/>
          </p:cNvSpPr>
          <p:nvPr/>
        </p:nvSpPr>
        <p:spPr bwMode="hidden">
          <a:xfrm>
            <a:off x="3139689" y="1898239"/>
            <a:ext cx="2306637" cy="45243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114" name="Rectangle 5"/>
          <p:cNvSpPr>
            <a:spLocks noChangeArrowheads="1"/>
          </p:cNvSpPr>
          <p:nvPr/>
        </p:nvSpPr>
        <p:spPr bwMode="hidden">
          <a:xfrm>
            <a:off x="3139689" y="2357027"/>
            <a:ext cx="2306637" cy="45402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115" name="Rectangle 6"/>
          <p:cNvSpPr>
            <a:spLocks noChangeArrowheads="1"/>
          </p:cNvSpPr>
          <p:nvPr/>
        </p:nvSpPr>
        <p:spPr bwMode="hidden">
          <a:xfrm>
            <a:off x="3139689" y="2815814"/>
            <a:ext cx="2306637" cy="45243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116" name="Rectangle 7"/>
          <p:cNvSpPr>
            <a:spLocks noChangeArrowheads="1"/>
          </p:cNvSpPr>
          <p:nvPr/>
        </p:nvSpPr>
        <p:spPr bwMode="hidden">
          <a:xfrm>
            <a:off x="3139689" y="3274602"/>
            <a:ext cx="2306637" cy="45243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117" name="Rectangle 18"/>
          <p:cNvSpPr>
            <a:spLocks noChangeArrowheads="1"/>
          </p:cNvSpPr>
          <p:nvPr/>
        </p:nvSpPr>
        <p:spPr bwMode="auto">
          <a:xfrm>
            <a:off x="3225414" y="1441039"/>
            <a:ext cx="2276475" cy="220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5069" tIns="26027" rIns="65069" bIns="26027">
            <a:spAutoFit/>
          </a:bodyPr>
          <a:lstStyle>
            <a:lvl1pPr marL="350838" indent="-350838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>
              <a:lnSpc>
                <a:spcPct val="86000"/>
              </a:lnSpc>
              <a:spcBef>
                <a:spcPct val="40000"/>
              </a:spcBef>
            </a:pPr>
            <a:r>
              <a:rPr lang="en-GB" altLang="en-US" sz="2400" b="1" dirty="0">
                <a:solidFill>
                  <a:srgbClr val="000000"/>
                </a:solidFill>
              </a:rPr>
              <a:t>read(n)</a:t>
            </a:r>
          </a:p>
          <a:p>
            <a:pPr algn="l">
              <a:lnSpc>
                <a:spcPct val="86000"/>
              </a:lnSpc>
              <a:spcBef>
                <a:spcPct val="40000"/>
              </a:spcBef>
            </a:pPr>
            <a:r>
              <a:rPr lang="en-GB" altLang="en-US" sz="2400" b="1" dirty="0">
                <a:solidFill>
                  <a:srgbClr val="000000"/>
                </a:solidFill>
              </a:rPr>
              <a:t>IF n &gt; 6 THEN</a:t>
            </a:r>
          </a:p>
          <a:p>
            <a:pPr algn="l">
              <a:lnSpc>
                <a:spcPct val="86000"/>
              </a:lnSpc>
              <a:spcBef>
                <a:spcPct val="40000"/>
              </a:spcBef>
            </a:pPr>
            <a:r>
              <a:rPr lang="en-GB" altLang="en-US" sz="2400" b="1" dirty="0">
                <a:solidFill>
                  <a:srgbClr val="000000"/>
                </a:solidFill>
              </a:rPr>
              <a:t>    n = n * 2</a:t>
            </a:r>
          </a:p>
          <a:p>
            <a:pPr algn="l">
              <a:lnSpc>
                <a:spcPct val="86000"/>
              </a:lnSpc>
              <a:spcBef>
                <a:spcPct val="40000"/>
              </a:spcBef>
            </a:pPr>
            <a:r>
              <a:rPr lang="en-GB" altLang="en-US" sz="2400" b="1" dirty="0">
                <a:solidFill>
                  <a:srgbClr val="000000"/>
                </a:solidFill>
              </a:rPr>
              <a:t>ENDIF</a:t>
            </a:r>
          </a:p>
          <a:p>
            <a:pPr algn="l">
              <a:lnSpc>
                <a:spcPct val="86000"/>
              </a:lnSpc>
              <a:spcBef>
                <a:spcPct val="40000"/>
              </a:spcBef>
            </a:pPr>
            <a:r>
              <a:rPr lang="en-GB" altLang="en-US" sz="2400" b="1" dirty="0">
                <a:solidFill>
                  <a:srgbClr val="000000"/>
                </a:solidFill>
              </a:rPr>
              <a:t>print n</a:t>
            </a:r>
            <a:endParaRPr lang="en-GB" altLang="en-US" sz="1800" b="1" dirty="0">
              <a:solidFill>
                <a:schemeClr val="tx1"/>
              </a:solidFill>
            </a:endParaRPr>
          </a:p>
        </p:txBody>
      </p:sp>
      <p:grpSp>
        <p:nvGrpSpPr>
          <p:cNvPr id="118" name="Group 128"/>
          <p:cNvGrpSpPr>
            <a:grpSpLocks/>
          </p:cNvGrpSpPr>
          <p:nvPr/>
        </p:nvGrpSpPr>
        <p:grpSpPr bwMode="auto">
          <a:xfrm>
            <a:off x="2682489" y="1442627"/>
            <a:ext cx="2044700" cy="3265487"/>
            <a:chOff x="1915" y="925"/>
            <a:chExt cx="1288" cy="2057"/>
          </a:xfrm>
        </p:grpSpPr>
        <p:sp>
          <p:nvSpPr>
            <p:cNvPr id="119" name="Rectangle 20"/>
            <p:cNvSpPr>
              <a:spLocks noChangeArrowheads="1"/>
            </p:cNvSpPr>
            <p:nvPr/>
          </p:nvSpPr>
          <p:spPr bwMode="auto">
            <a:xfrm>
              <a:off x="1915" y="925"/>
              <a:ext cx="240" cy="144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lIns="91412" tIns="45705" rIns="91412" bIns="45705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endParaRPr lang="en-US" altLang="en-US" sz="2800" i="1">
                <a:solidFill>
                  <a:schemeClr val="tx1"/>
                </a:solidFill>
              </a:endParaRPr>
            </a:p>
          </p:txBody>
        </p:sp>
        <p:sp>
          <p:nvSpPr>
            <p:cNvPr id="120" name="Rectangle 21"/>
            <p:cNvSpPr>
              <a:spLocks noChangeArrowheads="1"/>
            </p:cNvSpPr>
            <p:nvPr/>
          </p:nvSpPr>
          <p:spPr bwMode="auto">
            <a:xfrm>
              <a:off x="1915" y="925"/>
              <a:ext cx="240" cy="13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412" tIns="45705" rIns="91412" bIns="45705" anchor="ctr"/>
            <a:lstStyle>
              <a:lvl1pPr marL="350838" indent="-350838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>
                <a:lnSpc>
                  <a:spcPct val="86000"/>
                </a:lnSpc>
                <a:spcBef>
                  <a:spcPct val="40000"/>
                </a:spcBef>
              </a:pPr>
              <a:r>
                <a:rPr lang="en-GB" altLang="en-US" sz="2400" b="1" i="1">
                  <a:solidFill>
                    <a:srgbClr val="000000"/>
                  </a:solidFill>
                </a:rPr>
                <a:t>1</a:t>
              </a:r>
            </a:p>
            <a:p>
              <a:pPr algn="l">
                <a:lnSpc>
                  <a:spcPct val="86000"/>
                </a:lnSpc>
                <a:spcBef>
                  <a:spcPct val="40000"/>
                </a:spcBef>
              </a:pPr>
              <a:r>
                <a:rPr lang="en-GB" altLang="en-US" sz="2400" b="1" i="1">
                  <a:solidFill>
                    <a:srgbClr val="000000"/>
                  </a:solidFill>
                </a:rPr>
                <a:t>2</a:t>
              </a:r>
            </a:p>
            <a:p>
              <a:pPr algn="l">
                <a:lnSpc>
                  <a:spcPct val="86000"/>
                </a:lnSpc>
                <a:spcBef>
                  <a:spcPct val="40000"/>
                </a:spcBef>
              </a:pPr>
              <a:r>
                <a:rPr lang="en-GB" altLang="en-US" sz="2400" b="1" i="1">
                  <a:solidFill>
                    <a:srgbClr val="000000"/>
                  </a:solidFill>
                </a:rPr>
                <a:t>3</a:t>
              </a:r>
            </a:p>
            <a:p>
              <a:pPr algn="l">
                <a:lnSpc>
                  <a:spcPct val="86000"/>
                </a:lnSpc>
                <a:spcBef>
                  <a:spcPct val="40000"/>
                </a:spcBef>
              </a:pPr>
              <a:r>
                <a:rPr lang="en-GB" altLang="en-US" sz="2400" b="1" i="1">
                  <a:solidFill>
                    <a:srgbClr val="000000"/>
                  </a:solidFill>
                </a:rPr>
                <a:t>4</a:t>
              </a:r>
            </a:p>
            <a:p>
              <a:pPr algn="l">
                <a:lnSpc>
                  <a:spcPct val="86000"/>
                </a:lnSpc>
                <a:spcBef>
                  <a:spcPct val="40000"/>
                </a:spcBef>
              </a:pPr>
              <a:r>
                <a:rPr lang="en-GB" altLang="en-US" sz="2400" b="1" i="1">
                  <a:solidFill>
                    <a:srgbClr val="000000"/>
                  </a:solidFill>
                </a:rPr>
                <a:t>5</a:t>
              </a:r>
              <a:endParaRPr lang="en-GB" altLang="en-US" sz="1800" b="1">
                <a:solidFill>
                  <a:schemeClr val="tx1"/>
                </a:solidFill>
              </a:endParaRPr>
            </a:p>
          </p:txBody>
        </p:sp>
        <p:sp>
          <p:nvSpPr>
            <p:cNvPr id="121" name="Text Box 22"/>
            <p:cNvSpPr txBox="1">
              <a:spLocks noChangeArrowheads="1"/>
            </p:cNvSpPr>
            <p:nvPr/>
          </p:nvSpPr>
          <p:spPr bwMode="auto">
            <a:xfrm>
              <a:off x="2155" y="2386"/>
              <a:ext cx="1048" cy="5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2400" dirty="0" err="1">
                  <a:solidFill>
                    <a:schemeClr val="tx1"/>
                  </a:solidFill>
                </a:rPr>
                <a:t>Números</a:t>
              </a:r>
              <a:endParaRPr lang="en-US" altLang="en-US" sz="2400" dirty="0">
                <a:solidFill>
                  <a:schemeClr val="tx1"/>
                </a:solidFill>
              </a:endParaRPr>
            </a:p>
            <a:p>
              <a:pPr algn="l"/>
              <a:r>
                <a:rPr lang="en-US" altLang="en-US" sz="2400" dirty="0" err="1">
                  <a:solidFill>
                    <a:schemeClr val="tx1"/>
                  </a:solidFill>
                </a:rPr>
                <a:t>sentencia</a:t>
              </a:r>
              <a:endParaRPr lang="en-US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22" name="Line 23"/>
            <p:cNvSpPr>
              <a:spLocks noChangeShapeType="1"/>
            </p:cNvSpPr>
            <p:nvPr/>
          </p:nvSpPr>
          <p:spPr bwMode="auto">
            <a:xfrm flipH="1" flipV="1">
              <a:off x="2037" y="2386"/>
              <a:ext cx="166" cy="19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1412" tIns="45705" rIns="91412" bIns="45705" anchor="ctr"/>
            <a:lstStyle/>
            <a:p>
              <a:endParaRPr lang="en-GB"/>
            </a:p>
          </p:txBody>
        </p:sp>
      </p:grpSp>
      <p:grpSp>
        <p:nvGrpSpPr>
          <p:cNvPr id="123" name="Group 126"/>
          <p:cNvGrpSpPr>
            <a:grpSpLocks/>
          </p:cNvGrpSpPr>
          <p:nvPr/>
        </p:nvGrpSpPr>
        <p:grpSpPr bwMode="auto">
          <a:xfrm>
            <a:off x="5982890" y="2865027"/>
            <a:ext cx="2489200" cy="457200"/>
            <a:chOff x="4186" y="1821"/>
            <a:chExt cx="1568" cy="288"/>
          </a:xfrm>
        </p:grpSpPr>
        <p:sp>
          <p:nvSpPr>
            <p:cNvPr id="124" name="Text Box 56"/>
            <p:cNvSpPr txBox="1">
              <a:spLocks noChangeArrowheads="1"/>
            </p:cNvSpPr>
            <p:nvPr/>
          </p:nvSpPr>
          <p:spPr bwMode="black">
            <a:xfrm>
              <a:off x="4186" y="1821"/>
              <a:ext cx="24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2400" dirty="0">
                  <a:solidFill>
                    <a:srgbClr val="0070C0"/>
                  </a:solidFill>
                </a:rPr>
                <a:t>B</a:t>
              </a:r>
            </a:p>
          </p:txBody>
        </p:sp>
        <p:sp>
          <p:nvSpPr>
            <p:cNvPr id="125" name="Text Box 57"/>
            <p:cNvSpPr txBox="1">
              <a:spLocks noChangeArrowheads="1"/>
            </p:cNvSpPr>
            <p:nvPr/>
          </p:nvSpPr>
          <p:spPr bwMode="black">
            <a:xfrm>
              <a:off x="4787" y="1821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2400">
                  <a:solidFill>
                    <a:srgbClr val="0070C0"/>
                  </a:solidFill>
                </a:rPr>
                <a:t>3</a:t>
              </a:r>
            </a:p>
          </p:txBody>
        </p:sp>
        <p:sp>
          <p:nvSpPr>
            <p:cNvPr id="126" name="Text Box 58"/>
            <p:cNvSpPr txBox="1">
              <a:spLocks noChangeArrowheads="1"/>
            </p:cNvSpPr>
            <p:nvPr/>
          </p:nvSpPr>
          <p:spPr bwMode="black">
            <a:xfrm>
              <a:off x="5531" y="1821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r>
                <a:rPr lang="en-GB" altLang="en-US" sz="2400">
                  <a:solidFill>
                    <a:srgbClr val="0070C0"/>
                  </a:solidFill>
                </a:rPr>
                <a:t>3</a:t>
              </a:r>
              <a:endParaRPr lang="en-US" altLang="en-US" sz="2400">
                <a:solidFill>
                  <a:srgbClr val="0070C0"/>
                </a:solidFill>
              </a:endParaRPr>
            </a:p>
          </p:txBody>
        </p:sp>
      </p:grpSp>
      <p:sp>
        <p:nvSpPr>
          <p:cNvPr id="127" name="AutoShape 28"/>
          <p:cNvSpPr>
            <a:spLocks noChangeArrowheads="1"/>
          </p:cNvSpPr>
          <p:nvPr/>
        </p:nvSpPr>
        <p:spPr bwMode="auto">
          <a:xfrm>
            <a:off x="372676" y="2388777"/>
            <a:ext cx="768350" cy="796925"/>
          </a:xfrm>
          <a:prstGeom prst="diamond">
            <a:avLst/>
          </a:prstGeom>
          <a:solidFill>
            <a:schemeClr val="tx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128" name="Rectangle 29"/>
          <p:cNvSpPr>
            <a:spLocks noChangeArrowheads="1"/>
          </p:cNvSpPr>
          <p:nvPr/>
        </p:nvSpPr>
        <p:spPr bwMode="auto">
          <a:xfrm>
            <a:off x="359976" y="1471202"/>
            <a:ext cx="793750" cy="525462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129" name="Rectangle 30"/>
          <p:cNvSpPr>
            <a:spLocks noChangeArrowheads="1"/>
          </p:cNvSpPr>
          <p:nvPr/>
        </p:nvSpPr>
        <p:spPr bwMode="auto">
          <a:xfrm>
            <a:off x="347276" y="3549239"/>
            <a:ext cx="793750" cy="525463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130" name="Rectangle 31"/>
          <p:cNvSpPr>
            <a:spLocks noChangeArrowheads="1"/>
          </p:cNvSpPr>
          <p:nvPr/>
        </p:nvSpPr>
        <p:spPr bwMode="auto">
          <a:xfrm>
            <a:off x="353626" y="5449477"/>
            <a:ext cx="793750" cy="5254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131" name="Rectangle 43"/>
          <p:cNvSpPr>
            <a:spLocks noChangeArrowheads="1"/>
          </p:cNvSpPr>
          <p:nvPr/>
        </p:nvSpPr>
        <p:spPr bwMode="auto">
          <a:xfrm>
            <a:off x="359976" y="1471202"/>
            <a:ext cx="793750" cy="5254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1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sp>
        <p:nvSpPr>
          <p:cNvPr id="132" name="Rectangle 44"/>
          <p:cNvSpPr>
            <a:spLocks noChangeArrowheads="1"/>
          </p:cNvSpPr>
          <p:nvPr/>
        </p:nvSpPr>
        <p:spPr bwMode="auto">
          <a:xfrm>
            <a:off x="347276" y="3549239"/>
            <a:ext cx="793750" cy="52546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3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sp>
        <p:nvSpPr>
          <p:cNvPr id="133" name="Rectangle 46"/>
          <p:cNvSpPr>
            <a:spLocks noChangeArrowheads="1"/>
          </p:cNvSpPr>
          <p:nvPr/>
        </p:nvSpPr>
        <p:spPr bwMode="auto">
          <a:xfrm>
            <a:off x="353626" y="4516027"/>
            <a:ext cx="793750" cy="5254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4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grpSp>
        <p:nvGrpSpPr>
          <p:cNvPr id="134" name="Group 47"/>
          <p:cNvGrpSpPr>
            <a:grpSpLocks/>
          </p:cNvGrpSpPr>
          <p:nvPr/>
        </p:nvGrpSpPr>
        <p:grpSpPr bwMode="auto">
          <a:xfrm>
            <a:off x="-17849" y="2815814"/>
            <a:ext cx="709613" cy="720725"/>
            <a:chOff x="4674" y="2149"/>
            <a:chExt cx="447" cy="454"/>
          </a:xfrm>
        </p:grpSpPr>
        <p:sp>
          <p:nvSpPr>
            <p:cNvPr id="135" name="Text Box 48"/>
            <p:cNvSpPr txBox="1">
              <a:spLocks noChangeArrowheads="1"/>
            </p:cNvSpPr>
            <p:nvPr/>
          </p:nvSpPr>
          <p:spPr bwMode="auto">
            <a:xfrm>
              <a:off x="4741" y="2149"/>
              <a:ext cx="118" cy="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3708" tIns="46854" rIns="93708" bIns="46854">
              <a:spAutoFit/>
            </a:bodyPr>
            <a:lstStyle>
              <a:lvl1pPr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endParaRPr lang="en-US" altLang="en-US" sz="2500">
                <a:solidFill>
                  <a:schemeClr val="hlink"/>
                </a:solidFill>
              </a:endParaRPr>
            </a:p>
          </p:txBody>
        </p:sp>
        <p:sp>
          <p:nvSpPr>
            <p:cNvPr id="136" name="Text Box 49"/>
            <p:cNvSpPr txBox="1">
              <a:spLocks noChangeArrowheads="1"/>
            </p:cNvSpPr>
            <p:nvPr/>
          </p:nvSpPr>
          <p:spPr bwMode="auto">
            <a:xfrm>
              <a:off x="4674" y="2351"/>
              <a:ext cx="447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3708" tIns="46854" rIns="93708" bIns="46854">
              <a:spAutoFit/>
            </a:bodyPr>
            <a:lstStyle>
              <a:lvl1pPr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r>
                <a:rPr lang="en-GB" altLang="en-US" dirty="0">
                  <a:solidFill>
                    <a:srgbClr val="00B050"/>
                  </a:solidFill>
                </a:rPr>
                <a:t>True</a:t>
              </a:r>
            </a:p>
          </p:txBody>
        </p:sp>
      </p:grpSp>
      <p:grpSp>
        <p:nvGrpSpPr>
          <p:cNvPr id="137" name="Group 50"/>
          <p:cNvGrpSpPr>
            <a:grpSpLocks/>
          </p:cNvGrpSpPr>
          <p:nvPr/>
        </p:nvGrpSpPr>
        <p:grpSpPr bwMode="auto">
          <a:xfrm>
            <a:off x="1042601" y="1922052"/>
            <a:ext cx="809625" cy="836612"/>
            <a:chOff x="5366" y="1794"/>
            <a:chExt cx="509" cy="527"/>
          </a:xfrm>
        </p:grpSpPr>
        <p:sp>
          <p:nvSpPr>
            <p:cNvPr id="138" name="Text Box 51"/>
            <p:cNvSpPr txBox="1">
              <a:spLocks noChangeArrowheads="1"/>
            </p:cNvSpPr>
            <p:nvPr/>
          </p:nvSpPr>
          <p:spPr bwMode="auto">
            <a:xfrm>
              <a:off x="5690" y="1794"/>
              <a:ext cx="118" cy="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3708" tIns="46854" rIns="93708" bIns="46854">
              <a:spAutoFit/>
            </a:bodyPr>
            <a:lstStyle>
              <a:lvl1pPr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endParaRPr lang="en-US" altLang="en-US" sz="2500">
                <a:solidFill>
                  <a:schemeClr val="hlink"/>
                </a:solidFill>
              </a:endParaRPr>
            </a:p>
          </p:txBody>
        </p:sp>
        <p:sp>
          <p:nvSpPr>
            <p:cNvPr id="139" name="Text Box 52"/>
            <p:cNvSpPr txBox="1">
              <a:spLocks noChangeArrowheads="1"/>
            </p:cNvSpPr>
            <p:nvPr/>
          </p:nvSpPr>
          <p:spPr bwMode="auto">
            <a:xfrm>
              <a:off x="5366" y="2069"/>
              <a:ext cx="509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3708" tIns="46854" rIns="93708" bIns="46854">
              <a:spAutoFit/>
            </a:bodyPr>
            <a:lstStyle>
              <a:lvl1pPr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>
                  <a:solidFill>
                    <a:srgbClr val="FF6600"/>
                  </a:solidFill>
                </a:rPr>
                <a:t>False</a:t>
              </a:r>
            </a:p>
          </p:txBody>
        </p:sp>
      </p:grpSp>
      <p:grpSp>
        <p:nvGrpSpPr>
          <p:cNvPr id="140" name="Group 127"/>
          <p:cNvGrpSpPr>
            <a:grpSpLocks/>
          </p:cNvGrpSpPr>
          <p:nvPr/>
        </p:nvGrpSpPr>
        <p:grpSpPr bwMode="auto">
          <a:xfrm>
            <a:off x="5724129" y="1572802"/>
            <a:ext cx="3322638" cy="1776412"/>
            <a:chOff x="4023" y="1007"/>
            <a:chExt cx="2093" cy="1119"/>
          </a:xfrm>
        </p:grpSpPr>
        <p:sp>
          <p:nvSpPr>
            <p:cNvPr id="141" name="Text Box 9"/>
            <p:cNvSpPr txBox="1">
              <a:spLocks noChangeArrowheads="1"/>
            </p:cNvSpPr>
            <p:nvPr/>
          </p:nvSpPr>
          <p:spPr bwMode="black">
            <a:xfrm>
              <a:off x="4023" y="1007"/>
              <a:ext cx="570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r>
                <a:rPr lang="en-US" altLang="en-US" sz="2400" dirty="0">
                  <a:solidFill>
                    <a:srgbClr val="00B050"/>
                  </a:solidFill>
                </a:rPr>
                <a:t>Test</a:t>
              </a:r>
            </a:p>
            <a:p>
              <a:pPr algn="ctr"/>
              <a:r>
                <a:rPr lang="en-US" altLang="en-US" sz="2400" dirty="0">
                  <a:solidFill>
                    <a:srgbClr val="00B050"/>
                  </a:solidFill>
                </a:rPr>
                <a:t>Case</a:t>
              </a:r>
            </a:p>
          </p:txBody>
        </p:sp>
        <p:sp>
          <p:nvSpPr>
            <p:cNvPr id="142" name="Text Box 10"/>
            <p:cNvSpPr txBox="1">
              <a:spLocks noChangeArrowheads="1"/>
            </p:cNvSpPr>
            <p:nvPr/>
          </p:nvSpPr>
          <p:spPr bwMode="black">
            <a:xfrm>
              <a:off x="4625" y="1141"/>
              <a:ext cx="547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r>
                <a:rPr lang="en-US" altLang="en-US" sz="2400" dirty="0">
                  <a:solidFill>
                    <a:srgbClr val="00B050"/>
                  </a:solidFill>
                </a:rPr>
                <a:t>Input</a:t>
              </a:r>
            </a:p>
          </p:txBody>
        </p:sp>
        <p:sp>
          <p:nvSpPr>
            <p:cNvPr id="143" name="Text Box 11"/>
            <p:cNvSpPr txBox="1">
              <a:spLocks noChangeArrowheads="1"/>
            </p:cNvSpPr>
            <p:nvPr/>
          </p:nvSpPr>
          <p:spPr bwMode="black">
            <a:xfrm>
              <a:off x="5169" y="1007"/>
              <a:ext cx="947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r>
                <a:rPr lang="en-US" altLang="en-US" sz="2400" dirty="0" err="1">
                  <a:solidFill>
                    <a:srgbClr val="00B050"/>
                  </a:solidFill>
                </a:rPr>
                <a:t>Salida</a:t>
              </a:r>
              <a:endParaRPr lang="en-US" altLang="en-US" sz="2400" dirty="0">
                <a:solidFill>
                  <a:srgbClr val="00B050"/>
                </a:solidFill>
              </a:endParaRPr>
            </a:p>
            <a:p>
              <a:pPr algn="ctr"/>
              <a:r>
                <a:rPr lang="en-US" altLang="en-US" sz="2400" dirty="0" err="1">
                  <a:solidFill>
                    <a:srgbClr val="00B050"/>
                  </a:solidFill>
                </a:rPr>
                <a:t>Esperada</a:t>
              </a:r>
              <a:endParaRPr lang="en-US" altLang="en-US" sz="2400" dirty="0">
                <a:solidFill>
                  <a:srgbClr val="00B050"/>
                </a:solidFill>
              </a:endParaRPr>
            </a:p>
          </p:txBody>
        </p:sp>
        <p:sp>
          <p:nvSpPr>
            <p:cNvPr id="144" name="Line 13"/>
            <p:cNvSpPr>
              <a:spLocks noChangeShapeType="1"/>
            </p:cNvSpPr>
            <p:nvPr/>
          </p:nvSpPr>
          <p:spPr bwMode="black">
            <a:xfrm>
              <a:off x="4603" y="1049"/>
              <a:ext cx="0" cy="10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1412" tIns="45705" rIns="91412" bIns="45705">
              <a:spAutoFit/>
            </a:bodyPr>
            <a:lstStyle/>
            <a:p>
              <a:endParaRPr lang="en-GB"/>
            </a:p>
          </p:txBody>
        </p:sp>
        <p:sp>
          <p:nvSpPr>
            <p:cNvPr id="145" name="Line 14"/>
            <p:cNvSpPr>
              <a:spLocks noChangeShapeType="1"/>
            </p:cNvSpPr>
            <p:nvPr/>
          </p:nvSpPr>
          <p:spPr bwMode="black">
            <a:xfrm>
              <a:off x="5190" y="1049"/>
              <a:ext cx="0" cy="107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1412" tIns="45705" rIns="91412" bIns="45705">
              <a:spAutoFit/>
            </a:bodyPr>
            <a:lstStyle/>
            <a:p>
              <a:endParaRPr lang="en-GB"/>
            </a:p>
          </p:txBody>
        </p:sp>
        <p:sp>
          <p:nvSpPr>
            <p:cNvPr id="146" name="Line 12"/>
            <p:cNvSpPr>
              <a:spLocks noChangeShapeType="1"/>
            </p:cNvSpPr>
            <p:nvPr/>
          </p:nvSpPr>
          <p:spPr bwMode="black">
            <a:xfrm>
              <a:off x="4111" y="1536"/>
              <a:ext cx="19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1412" tIns="45705" rIns="91412" bIns="45705">
              <a:spAutoFit/>
            </a:bodyPr>
            <a:lstStyle/>
            <a:p>
              <a:endParaRPr lang="en-GB"/>
            </a:p>
          </p:txBody>
        </p:sp>
        <p:sp>
          <p:nvSpPr>
            <p:cNvPr id="147" name="Text Box 15"/>
            <p:cNvSpPr txBox="1">
              <a:spLocks noChangeArrowheads="1"/>
            </p:cNvSpPr>
            <p:nvPr/>
          </p:nvSpPr>
          <p:spPr bwMode="black">
            <a:xfrm>
              <a:off x="4186" y="1533"/>
              <a:ext cx="24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2400" dirty="0">
                  <a:solidFill>
                    <a:srgbClr val="0070C0"/>
                  </a:solidFill>
                </a:rPr>
                <a:t>A</a:t>
              </a:r>
            </a:p>
          </p:txBody>
        </p:sp>
        <p:sp>
          <p:nvSpPr>
            <p:cNvPr id="148" name="Text Box 16"/>
            <p:cNvSpPr txBox="1">
              <a:spLocks noChangeArrowheads="1"/>
            </p:cNvSpPr>
            <p:nvPr/>
          </p:nvSpPr>
          <p:spPr bwMode="black">
            <a:xfrm>
              <a:off x="4787" y="1533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2400">
                  <a:solidFill>
                    <a:srgbClr val="0070C0"/>
                  </a:solidFill>
                </a:rPr>
                <a:t>7</a:t>
              </a:r>
            </a:p>
          </p:txBody>
        </p:sp>
        <p:sp>
          <p:nvSpPr>
            <p:cNvPr id="149" name="Text Box 17"/>
            <p:cNvSpPr txBox="1">
              <a:spLocks noChangeArrowheads="1"/>
            </p:cNvSpPr>
            <p:nvPr/>
          </p:nvSpPr>
          <p:spPr bwMode="black">
            <a:xfrm>
              <a:off x="5460" y="1533"/>
              <a:ext cx="330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1412" tIns="45705" rIns="91412" bIns="45705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US" altLang="en-US" sz="2400">
                  <a:solidFill>
                    <a:srgbClr val="0070C0"/>
                  </a:solidFill>
                </a:rPr>
                <a:t>14</a:t>
              </a:r>
            </a:p>
          </p:txBody>
        </p:sp>
        <p:sp>
          <p:nvSpPr>
            <p:cNvPr id="150" name="Line 106"/>
            <p:cNvSpPr>
              <a:spLocks noChangeShapeType="1"/>
            </p:cNvSpPr>
            <p:nvPr/>
          </p:nvSpPr>
          <p:spPr bwMode="black">
            <a:xfrm>
              <a:off x="4111" y="1831"/>
              <a:ext cx="19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1412" tIns="45705" rIns="91412" bIns="45705">
              <a:spAutoFit/>
            </a:bodyPr>
            <a:lstStyle/>
            <a:p>
              <a:endParaRPr lang="en-GB"/>
            </a:p>
          </p:txBody>
        </p:sp>
        <p:sp>
          <p:nvSpPr>
            <p:cNvPr id="151" name="Line 107"/>
            <p:cNvSpPr>
              <a:spLocks noChangeShapeType="1"/>
            </p:cNvSpPr>
            <p:nvPr/>
          </p:nvSpPr>
          <p:spPr bwMode="black">
            <a:xfrm>
              <a:off x="4111" y="2126"/>
              <a:ext cx="19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1412" tIns="45705" rIns="91412" bIns="45705">
              <a:spAutoFit/>
            </a:bodyPr>
            <a:lstStyle/>
            <a:p>
              <a:endParaRPr lang="en-GB"/>
            </a:p>
          </p:txBody>
        </p:sp>
      </p:grpSp>
      <p:grpSp>
        <p:nvGrpSpPr>
          <p:cNvPr id="152" name="Group 125"/>
          <p:cNvGrpSpPr>
            <a:grpSpLocks/>
          </p:cNvGrpSpPr>
          <p:nvPr/>
        </p:nvGrpSpPr>
        <p:grpSpPr bwMode="auto">
          <a:xfrm>
            <a:off x="1955414" y="4708114"/>
            <a:ext cx="7092950" cy="1516063"/>
            <a:chOff x="1753" y="3039"/>
            <a:chExt cx="4468" cy="955"/>
          </a:xfrm>
        </p:grpSpPr>
        <p:sp>
          <p:nvSpPr>
            <p:cNvPr id="153" name="Text Box 91"/>
            <p:cNvSpPr txBox="1">
              <a:spLocks noChangeArrowheads="1"/>
            </p:cNvSpPr>
            <p:nvPr/>
          </p:nvSpPr>
          <p:spPr bwMode="auto">
            <a:xfrm>
              <a:off x="1753" y="3039"/>
              <a:ext cx="4468" cy="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lIns="91431" tIns="45715" rIns="91431" bIns="45715">
              <a:spAutoFit/>
            </a:bodyPr>
            <a:lstStyle>
              <a:lvl1pPr>
                <a:tabLst>
                  <a:tab pos="447675" algn="ctr"/>
                  <a:tab pos="1704975" algn="ctr"/>
                  <a:tab pos="3227388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tabLst>
                  <a:tab pos="447675" algn="ctr"/>
                  <a:tab pos="1704975" algn="ctr"/>
                  <a:tab pos="3227388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tabLst>
                  <a:tab pos="447675" algn="ctr"/>
                  <a:tab pos="1704975" algn="ctr"/>
                  <a:tab pos="3227388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tabLst>
                  <a:tab pos="447675" algn="ctr"/>
                  <a:tab pos="1704975" algn="ctr"/>
                  <a:tab pos="3227388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tabLst>
                  <a:tab pos="447675" algn="ctr"/>
                  <a:tab pos="1704975" algn="ctr"/>
                  <a:tab pos="3227388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47675" algn="ctr"/>
                  <a:tab pos="1704975" algn="ctr"/>
                  <a:tab pos="3227388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47675" algn="ctr"/>
                  <a:tab pos="1704975" algn="ctr"/>
                  <a:tab pos="3227388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47675" algn="ctr"/>
                  <a:tab pos="1704975" algn="ctr"/>
                  <a:tab pos="3227388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447675" algn="ctr"/>
                  <a:tab pos="1704975" algn="ctr"/>
                  <a:tab pos="3227388" algn="ctr"/>
                  <a:tab pos="4659313" algn="ctr"/>
                  <a:tab pos="6102350" algn="ctr"/>
                </a:tabLs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dirty="0">
                  <a:solidFill>
                    <a:srgbClr val="00B050"/>
                  </a:solidFill>
                </a:rPr>
                <a:t>Test     Camino	  </a:t>
              </a:r>
              <a:r>
                <a:rPr lang="en-GB" altLang="en-US" sz="2400" dirty="0" err="1">
                  <a:solidFill>
                    <a:srgbClr val="00B050"/>
                  </a:solidFill>
                </a:rPr>
                <a:t>Decisión</a:t>
              </a:r>
              <a:r>
                <a:rPr lang="en-GB" altLang="en-US" sz="2400" dirty="0">
                  <a:solidFill>
                    <a:srgbClr val="00B050"/>
                  </a:solidFill>
                </a:rPr>
                <a:t>	</a:t>
              </a:r>
              <a:r>
                <a:rPr lang="en-GB" altLang="en-US" sz="2400" dirty="0" err="1">
                  <a:solidFill>
                    <a:srgbClr val="00B050"/>
                  </a:solidFill>
                </a:rPr>
                <a:t>Cobertura</a:t>
              </a:r>
              <a:r>
                <a:rPr lang="en-GB" altLang="en-US" sz="2400" dirty="0">
                  <a:solidFill>
                    <a:srgbClr val="00B050"/>
                  </a:solidFill>
                </a:rPr>
                <a:t>	</a:t>
              </a:r>
              <a:r>
                <a:rPr lang="en-GB" altLang="en-US" sz="2400" dirty="0" err="1">
                  <a:solidFill>
                    <a:srgbClr val="00B050"/>
                  </a:solidFill>
                </a:rPr>
                <a:t>Cobertura</a:t>
              </a:r>
              <a:endParaRPr lang="en-GB" altLang="en-US" sz="2400" dirty="0">
                <a:solidFill>
                  <a:srgbClr val="00B050"/>
                </a:solidFill>
              </a:endParaRPr>
            </a:p>
            <a:p>
              <a:pPr algn="l"/>
              <a:r>
                <a:rPr lang="en-GB" altLang="en-US" sz="2400" dirty="0">
                  <a:solidFill>
                    <a:srgbClr val="00B050"/>
                  </a:solidFill>
                </a:rPr>
                <a:t>Case   </a:t>
              </a:r>
              <a:r>
                <a:rPr lang="en-GB" altLang="en-US" sz="2400" dirty="0" err="1">
                  <a:solidFill>
                    <a:srgbClr val="00B050"/>
                  </a:solidFill>
                </a:rPr>
                <a:t>Tomado</a:t>
              </a:r>
              <a:r>
                <a:rPr lang="en-GB" altLang="en-US" sz="2400" dirty="0">
                  <a:solidFill>
                    <a:srgbClr val="00B050"/>
                  </a:solidFill>
                </a:rPr>
                <a:t>                       </a:t>
              </a:r>
              <a:r>
                <a:rPr lang="en-GB" altLang="en-US" sz="2400" dirty="0" err="1">
                  <a:solidFill>
                    <a:srgbClr val="00B050"/>
                  </a:solidFill>
                </a:rPr>
                <a:t>Decisión</a:t>
              </a:r>
              <a:r>
                <a:rPr lang="en-GB" altLang="en-US" sz="2400" dirty="0">
                  <a:solidFill>
                    <a:srgbClr val="00B050"/>
                  </a:solidFill>
                </a:rPr>
                <a:t>   </a:t>
              </a:r>
              <a:r>
                <a:rPr lang="en-GB" altLang="en-US" sz="2400" dirty="0" err="1">
                  <a:solidFill>
                    <a:srgbClr val="00B050"/>
                  </a:solidFill>
                </a:rPr>
                <a:t>Sentencia</a:t>
              </a:r>
              <a:endParaRPr lang="en-US" altLang="en-US" sz="2400" dirty="0">
                <a:solidFill>
                  <a:srgbClr val="00B050"/>
                </a:solidFill>
              </a:endParaRPr>
            </a:p>
            <a:p>
              <a:pPr algn="l"/>
              <a:r>
                <a:rPr lang="en-US" altLang="en-US" sz="2400" dirty="0">
                  <a:solidFill>
                    <a:srgbClr val="00FF00"/>
                  </a:solidFill>
                </a:rPr>
                <a:t>	</a:t>
              </a:r>
              <a:r>
                <a:rPr lang="en-US" altLang="en-US" sz="2400" dirty="0">
                  <a:solidFill>
                    <a:srgbClr val="0070C0"/>
                  </a:solidFill>
                </a:rPr>
                <a:t>A	1, 2, 3, 4, 5	True	          50%         100%</a:t>
              </a:r>
            </a:p>
          </p:txBody>
        </p:sp>
        <p:grpSp>
          <p:nvGrpSpPr>
            <p:cNvPr id="154" name="Group 124"/>
            <p:cNvGrpSpPr>
              <a:grpSpLocks/>
            </p:cNvGrpSpPr>
            <p:nvPr/>
          </p:nvGrpSpPr>
          <p:grpSpPr bwMode="auto">
            <a:xfrm>
              <a:off x="1789" y="3077"/>
              <a:ext cx="4357" cy="917"/>
              <a:chOff x="1789" y="3077"/>
              <a:chExt cx="4357" cy="917"/>
            </a:xfrm>
          </p:grpSpPr>
          <p:sp>
            <p:nvSpPr>
              <p:cNvPr id="155" name="Line 95"/>
              <p:cNvSpPr>
                <a:spLocks noChangeShapeType="1"/>
              </p:cNvSpPr>
              <p:nvPr/>
            </p:nvSpPr>
            <p:spPr bwMode="auto">
              <a:xfrm>
                <a:off x="2342" y="3098"/>
                <a:ext cx="0" cy="89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6" name="Line 96"/>
              <p:cNvSpPr>
                <a:spLocks noChangeShapeType="1"/>
              </p:cNvSpPr>
              <p:nvPr/>
            </p:nvSpPr>
            <p:spPr bwMode="auto">
              <a:xfrm>
                <a:off x="3437" y="3098"/>
                <a:ext cx="0" cy="89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grpSp>
            <p:nvGrpSpPr>
              <p:cNvPr id="157" name="Group 109"/>
              <p:cNvGrpSpPr>
                <a:grpSpLocks/>
              </p:cNvGrpSpPr>
              <p:nvPr/>
            </p:nvGrpSpPr>
            <p:grpSpPr bwMode="auto">
              <a:xfrm>
                <a:off x="1789" y="3536"/>
                <a:ext cx="4357" cy="458"/>
                <a:chOff x="2245" y="3421"/>
                <a:chExt cx="3689" cy="458"/>
              </a:xfrm>
            </p:grpSpPr>
            <p:sp>
              <p:nvSpPr>
                <p:cNvPr id="161" name="Line 93"/>
                <p:cNvSpPr>
                  <a:spLocks noChangeShapeType="1"/>
                </p:cNvSpPr>
                <p:nvPr/>
              </p:nvSpPr>
              <p:spPr bwMode="auto">
                <a:xfrm>
                  <a:off x="2245" y="3650"/>
                  <a:ext cx="3689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62" name="Line 94"/>
                <p:cNvSpPr>
                  <a:spLocks noChangeShapeType="1"/>
                </p:cNvSpPr>
                <p:nvPr/>
              </p:nvSpPr>
              <p:spPr bwMode="auto">
                <a:xfrm>
                  <a:off x="2245" y="3421"/>
                  <a:ext cx="3689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  <p:sp>
              <p:nvSpPr>
                <p:cNvPr id="163" name="Line 108"/>
                <p:cNvSpPr>
                  <a:spLocks noChangeShapeType="1"/>
                </p:cNvSpPr>
                <p:nvPr/>
              </p:nvSpPr>
              <p:spPr bwMode="auto">
                <a:xfrm>
                  <a:off x="2245" y="3879"/>
                  <a:ext cx="3689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GB"/>
                </a:p>
              </p:txBody>
            </p:sp>
          </p:grpSp>
          <p:sp>
            <p:nvSpPr>
              <p:cNvPr id="158" name="Line 110"/>
              <p:cNvSpPr>
                <a:spLocks noChangeShapeType="1"/>
              </p:cNvSpPr>
              <p:nvPr/>
            </p:nvSpPr>
            <p:spPr bwMode="auto">
              <a:xfrm>
                <a:off x="4276" y="3091"/>
                <a:ext cx="0" cy="89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9" name="Line 111"/>
              <p:cNvSpPr>
                <a:spLocks noChangeShapeType="1"/>
              </p:cNvSpPr>
              <p:nvPr/>
            </p:nvSpPr>
            <p:spPr bwMode="auto">
              <a:xfrm>
                <a:off x="5205" y="3084"/>
                <a:ext cx="0" cy="89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60" name="Line 112"/>
              <p:cNvSpPr>
                <a:spLocks noChangeShapeType="1"/>
              </p:cNvSpPr>
              <p:nvPr/>
            </p:nvSpPr>
            <p:spPr bwMode="auto">
              <a:xfrm>
                <a:off x="6146" y="3077"/>
                <a:ext cx="0" cy="89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GB"/>
              </a:p>
            </p:txBody>
          </p:sp>
        </p:grpSp>
      </p:grpSp>
      <p:sp>
        <p:nvSpPr>
          <p:cNvPr id="164" name="AutoShape 42"/>
          <p:cNvSpPr>
            <a:spLocks noChangeArrowheads="1"/>
          </p:cNvSpPr>
          <p:nvPr/>
        </p:nvSpPr>
        <p:spPr bwMode="auto">
          <a:xfrm>
            <a:off x="372676" y="2388777"/>
            <a:ext cx="768350" cy="796925"/>
          </a:xfrm>
          <a:prstGeom prst="diamond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 eaLnBrk="1" hangingPunct="1"/>
            <a:r>
              <a:rPr lang="en-GB" altLang="en-US" sz="2400" b="1" i="1">
                <a:solidFill>
                  <a:srgbClr val="000000"/>
                </a:solidFill>
              </a:rPr>
              <a:t>2</a:t>
            </a:r>
            <a:endParaRPr lang="en-US" altLang="en-US" sz="2400" b="1" i="1">
              <a:solidFill>
                <a:srgbClr val="000000"/>
              </a:solidFill>
            </a:endParaRPr>
          </a:p>
        </p:txBody>
      </p:sp>
      <p:grpSp>
        <p:nvGrpSpPr>
          <p:cNvPr id="165" name="Group 133"/>
          <p:cNvGrpSpPr>
            <a:grpSpLocks/>
          </p:cNvGrpSpPr>
          <p:nvPr/>
        </p:nvGrpSpPr>
        <p:grpSpPr bwMode="auto">
          <a:xfrm>
            <a:off x="1042600" y="1922050"/>
            <a:ext cx="817578" cy="838199"/>
            <a:chOff x="5366" y="1794"/>
            <a:chExt cx="514" cy="528"/>
          </a:xfrm>
        </p:grpSpPr>
        <p:sp>
          <p:nvSpPr>
            <p:cNvPr id="166" name="Text Box 134"/>
            <p:cNvSpPr txBox="1">
              <a:spLocks noChangeArrowheads="1"/>
            </p:cNvSpPr>
            <p:nvPr/>
          </p:nvSpPr>
          <p:spPr bwMode="auto">
            <a:xfrm>
              <a:off x="5690" y="1794"/>
              <a:ext cx="118" cy="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3708" tIns="46854" rIns="93708" bIns="46854">
              <a:spAutoFit/>
            </a:bodyPr>
            <a:lstStyle>
              <a:lvl1pPr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ctr"/>
              <a:endParaRPr lang="en-US" altLang="en-US" sz="2500">
                <a:solidFill>
                  <a:schemeClr val="hlink"/>
                </a:solidFill>
              </a:endParaRPr>
            </a:p>
          </p:txBody>
        </p:sp>
        <p:sp>
          <p:nvSpPr>
            <p:cNvPr id="167" name="Text Box 135"/>
            <p:cNvSpPr txBox="1">
              <a:spLocks noChangeArrowheads="1"/>
            </p:cNvSpPr>
            <p:nvPr/>
          </p:nvSpPr>
          <p:spPr bwMode="auto">
            <a:xfrm>
              <a:off x="5366" y="2069"/>
              <a:ext cx="514" cy="2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lIns="93708" tIns="46854" rIns="93708" bIns="46854">
              <a:spAutoFit/>
            </a:bodyPr>
            <a:lstStyle>
              <a:lvl1pPr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 defTabSz="9366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dirty="0">
                  <a:solidFill>
                    <a:schemeClr val="accent6">
                      <a:lumMod val="75000"/>
                    </a:schemeClr>
                  </a:solidFill>
                </a:rPr>
                <a:t>False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3434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3" presetClass="entr" presetSubtype="28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3" presetClass="entr" presetSubtype="28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500"/>
                            </p:stCondLst>
                            <p:childTnLst>
                              <p:par>
                                <p:cTn id="36" presetID="23" presetClass="entr" presetSubtype="28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8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7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" presetClass="entr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23" presetClass="entr" presetSubtype="28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500"/>
                            </p:stCondLst>
                            <p:childTnLst>
                              <p:par>
                                <p:cTn id="87" presetID="1" presetClass="entr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3" presetClass="entr" presetSubtype="27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500"/>
                            </p:stCondLst>
                            <p:childTnLst>
                              <p:par>
                                <p:cTn id="99" presetID="1" presetClass="entr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3000"/>
                            </p:stCondLst>
                            <p:childTnLst>
                              <p:par>
                                <p:cTn id="102" presetID="23" presetClass="entr" presetSubtype="28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500"/>
                            </p:stCondLst>
                            <p:childTnLst>
                              <p:par>
                                <p:cTn id="107" presetID="1" presetClass="entr" presetSubtype="0" fill="hold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4000"/>
                            </p:stCondLst>
                            <p:childTnLst>
                              <p:par>
                                <p:cTn id="110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  <p:bldP spid="104" grpId="0" animBg="1"/>
      <p:bldP spid="104" grpId="1" animBg="1"/>
      <p:bldP spid="104" grpId="2" animBg="1"/>
      <p:bldP spid="105" grpId="0" animBg="1"/>
      <p:bldP spid="105" grpId="1" animBg="1"/>
      <p:bldP spid="106" grpId="0" animBg="1"/>
      <p:bldP spid="106" grpId="1" animBg="1"/>
      <p:bldP spid="106" grpId="2" animBg="1"/>
      <p:bldP spid="112" grpId="0" animBg="1"/>
      <p:bldP spid="112" grpId="1" animBg="1"/>
      <p:bldP spid="112" grpId="2" animBg="1"/>
      <p:bldP spid="113" grpId="0" animBg="1"/>
      <p:bldP spid="113" grpId="1" animBg="1"/>
      <p:bldP spid="113" grpId="2" animBg="1"/>
      <p:bldP spid="114" grpId="0" animBg="1"/>
      <p:bldP spid="114" grpId="1" animBg="1"/>
      <p:bldP spid="115" grpId="0" animBg="1"/>
      <p:bldP spid="115" grpId="1" animBg="1"/>
      <p:bldP spid="115" grpId="2" animBg="1"/>
      <p:bldP spid="116" grpId="0" animBg="1"/>
      <p:bldP spid="116" grpId="1" animBg="1"/>
      <p:bldP spid="116" grpId="2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Cobertura módulo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44</a:t>
            </a:fld>
            <a:endParaRPr lang="es-ES" dirty="0"/>
          </a:p>
        </p:txBody>
      </p:sp>
      <p:sp>
        <p:nvSpPr>
          <p:cNvPr id="25" name="Rectangle 32"/>
          <p:cNvSpPr txBox="1">
            <a:spLocks noChangeArrowheads="1"/>
          </p:cNvSpPr>
          <p:nvPr/>
        </p:nvSpPr>
        <p:spPr>
          <a:xfrm>
            <a:off x="330203" y="1447800"/>
            <a:ext cx="4961877" cy="48609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Eurostile LT Std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en-US" dirty="0" err="1"/>
              <a:t>Técnica</a:t>
            </a:r>
            <a:r>
              <a:rPr lang="en-GB" altLang="en-US" dirty="0"/>
              <a:t> de </a:t>
            </a:r>
            <a:r>
              <a:rPr lang="en-GB" altLang="en-US" dirty="0" err="1"/>
              <a:t>medición</a:t>
            </a:r>
            <a:r>
              <a:rPr lang="en-GB" altLang="en-US" dirty="0"/>
              <a:t> del </a:t>
            </a:r>
            <a:r>
              <a:rPr lang="en-GB" altLang="en-US" dirty="0" err="1"/>
              <a:t>porcentaje</a:t>
            </a:r>
            <a:r>
              <a:rPr lang="en-GB" altLang="en-US" dirty="0"/>
              <a:t> de </a:t>
            </a:r>
            <a:r>
              <a:rPr lang="en-GB" altLang="en-US" dirty="0" err="1"/>
              <a:t>módulos</a:t>
            </a:r>
            <a:r>
              <a:rPr lang="en-GB" altLang="en-US" dirty="0"/>
              <a:t> </a:t>
            </a:r>
            <a:r>
              <a:rPr lang="en-GB" altLang="en-US" dirty="0" err="1"/>
              <a:t>probados</a:t>
            </a:r>
            <a:r>
              <a:rPr lang="en-GB" altLang="en-US" dirty="0"/>
              <a:t> </a:t>
            </a:r>
            <a:r>
              <a:rPr lang="en-GB" altLang="en-US" dirty="0" err="1"/>
              <a:t>por</a:t>
            </a:r>
            <a:r>
              <a:rPr lang="en-GB" altLang="en-US" dirty="0"/>
              <a:t> un test suite</a:t>
            </a:r>
          </a:p>
          <a:p>
            <a:r>
              <a:rPr lang="en-GB" altLang="en-US" sz="1800" dirty="0">
                <a:latin typeface="Eurostile LT Std" panose="020B0504020202050204" pitchFamily="34" charset="0"/>
              </a:rPr>
              <a:t>	</a:t>
            </a:r>
          </a:p>
          <a:p>
            <a:pPr lvl="1">
              <a:buFontTx/>
              <a:buNone/>
            </a:pPr>
            <a:r>
              <a:rPr lang="en-GB" altLang="en-US" sz="1800" dirty="0">
                <a:latin typeface="Eurostile LT Std" panose="020B0504020202050204" pitchFamily="34" charset="0"/>
              </a:rPr>
              <a:t>  </a:t>
            </a:r>
          </a:p>
          <a:p>
            <a:pPr lvl="1">
              <a:buFontTx/>
              <a:buNone/>
            </a:pPr>
            <a:r>
              <a:rPr lang="en-GB" altLang="en-US" sz="1800" dirty="0" err="1">
                <a:latin typeface="Eurostile LT Std" panose="020B0504020202050204" pitchFamily="34" charset="0"/>
              </a:rPr>
              <a:t>número</a:t>
            </a:r>
            <a:r>
              <a:rPr lang="en-GB" altLang="en-US" sz="1800" dirty="0">
                <a:latin typeface="Eurostile LT Std" panose="020B0504020202050204" pitchFamily="34" charset="0"/>
              </a:rPr>
              <a:t> total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módulos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probados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Tx/>
              <a:buNone/>
            </a:pPr>
            <a:r>
              <a:rPr lang="en-GB" altLang="en-US" sz="1800" dirty="0">
                <a:latin typeface="Eurostile LT Std" panose="020B0504020202050204" pitchFamily="34" charset="0"/>
              </a:rPr>
              <a:t>	   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número</a:t>
            </a:r>
            <a:r>
              <a:rPr lang="en-GB" altLang="en-US" sz="1800" dirty="0">
                <a:latin typeface="Eurostile LT Std" panose="020B0504020202050204" pitchFamily="34" charset="0"/>
              </a:rPr>
              <a:t> total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módulos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endParaRPr lang="en-GB" altLang="en-US" dirty="0"/>
          </a:p>
          <a:p>
            <a:r>
              <a:rPr lang="en-GB" altLang="en-US" dirty="0" err="1"/>
              <a:t>Ejemplo</a:t>
            </a:r>
            <a:r>
              <a:rPr lang="en-GB" altLang="en-US" dirty="0"/>
              <a:t>:</a:t>
            </a:r>
            <a:endParaRPr lang="en-GB" altLang="en-US" sz="2800" dirty="0">
              <a:latin typeface="+mn-lt"/>
            </a:endParaRPr>
          </a:p>
          <a:p>
            <a:endParaRPr lang="en-GB" altLang="en-US" sz="1800" dirty="0">
              <a:latin typeface="Eurostile LT Std" panose="020B0504020202050204" pitchFamily="34" charset="0"/>
            </a:endParaRPr>
          </a:p>
          <a:p>
            <a:r>
              <a:rPr lang="en-GB" altLang="en-US" sz="1800" dirty="0">
                <a:latin typeface="Eurostile LT Std" panose="020B0504020202050204" pitchFamily="34" charset="0"/>
              </a:rPr>
              <a:t>El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programa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tiene</a:t>
            </a:r>
            <a:r>
              <a:rPr lang="en-GB" altLang="en-US" sz="1800" dirty="0">
                <a:latin typeface="Eurostile LT Std" panose="020B0504020202050204" pitchFamily="34" charset="0"/>
              </a:rPr>
              <a:t> 14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módulos</a:t>
            </a:r>
            <a:endParaRPr lang="en-GB" altLang="en-US" dirty="0"/>
          </a:p>
          <a:p>
            <a:r>
              <a:rPr lang="en-GB" altLang="en-US" sz="1800" dirty="0">
                <a:latin typeface="Eurostile LT Std" panose="020B0504020202050204" pitchFamily="34" charset="0"/>
              </a:rPr>
              <a:t>El test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prueba</a:t>
            </a:r>
            <a:r>
              <a:rPr lang="en-GB" altLang="en-US" sz="1800" dirty="0">
                <a:latin typeface="Eurostile LT Std" panose="020B0504020202050204" pitchFamily="34" charset="0"/>
              </a:rPr>
              <a:t> 9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módulos</a:t>
            </a:r>
            <a:endParaRPr lang="en-GB" altLang="en-US" dirty="0"/>
          </a:p>
          <a:p>
            <a:r>
              <a:rPr lang="en-GB" altLang="en-US" sz="1800" dirty="0" err="1">
                <a:latin typeface="Eurostile LT Std" panose="020B0504020202050204" pitchFamily="34" charset="0"/>
              </a:rPr>
              <a:t>Cobertura</a:t>
            </a:r>
            <a:r>
              <a:rPr lang="en-GB" altLang="en-US" sz="1800" dirty="0">
                <a:latin typeface="Eurostile LT Std" panose="020B0504020202050204" pitchFamily="34" charset="0"/>
              </a:rPr>
              <a:t>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módulo</a:t>
            </a:r>
            <a:r>
              <a:rPr lang="en-GB" altLang="en-US" sz="1800" dirty="0">
                <a:latin typeface="Eurostile LT Std" panose="020B0504020202050204" pitchFamily="34" charset="0"/>
              </a:rPr>
              <a:t> =</a:t>
            </a:r>
          </a:p>
        </p:txBody>
      </p:sp>
      <p:sp>
        <p:nvSpPr>
          <p:cNvPr id="26" name="Rectangle 4"/>
          <p:cNvSpPr>
            <a:spLocks noChangeArrowheads="1"/>
          </p:cNvSpPr>
          <p:nvPr/>
        </p:nvSpPr>
        <p:spPr bwMode="auto">
          <a:xfrm>
            <a:off x="642942" y="2924944"/>
            <a:ext cx="318961" cy="387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5069" tIns="26027" rIns="65069" bIns="26027">
            <a:spAutoFit/>
          </a:bodyPr>
          <a:lstStyle>
            <a:lvl1pPr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>
              <a:lnSpc>
                <a:spcPct val="87000"/>
              </a:lnSpc>
            </a:pPr>
            <a:r>
              <a:rPr lang="en-GB" altLang="en-US" sz="2500" b="1" dirty="0">
                <a:solidFill>
                  <a:srgbClr val="002060"/>
                </a:solidFill>
              </a:rPr>
              <a:t>=</a:t>
            </a:r>
          </a:p>
        </p:txBody>
      </p:sp>
      <p:sp>
        <p:nvSpPr>
          <p:cNvPr id="27" name="Line 14"/>
          <p:cNvSpPr>
            <a:spLocks noChangeShapeType="1"/>
          </p:cNvSpPr>
          <p:nvPr/>
        </p:nvSpPr>
        <p:spPr bwMode="auto">
          <a:xfrm>
            <a:off x="1043608" y="3068960"/>
            <a:ext cx="4379912" cy="0"/>
          </a:xfrm>
          <a:prstGeom prst="line">
            <a:avLst/>
          </a:prstGeom>
          <a:noFill/>
          <a:ln w="12700">
            <a:solidFill>
              <a:schemeClr val="accent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hidden">
          <a:xfrm>
            <a:off x="2962197" y="4958334"/>
            <a:ext cx="1992313" cy="46196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GB" alt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9/14 = 64%</a:t>
            </a:r>
            <a:endParaRPr lang="en-US" altLang="en-US" sz="2400" dirty="0">
              <a:solidFill>
                <a:srgbClr val="00206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grpSp>
        <p:nvGrpSpPr>
          <p:cNvPr id="20" name="Group 4"/>
          <p:cNvGrpSpPr>
            <a:grpSpLocks/>
          </p:cNvGrpSpPr>
          <p:nvPr/>
        </p:nvGrpSpPr>
        <p:grpSpPr bwMode="auto">
          <a:xfrm>
            <a:off x="4283968" y="3241675"/>
            <a:ext cx="4560887" cy="3035300"/>
            <a:chOff x="3274" y="2119"/>
            <a:chExt cx="2848" cy="182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21" name="Rectangle 5"/>
            <p:cNvSpPr>
              <a:spLocks noChangeArrowheads="1"/>
            </p:cNvSpPr>
            <p:nvPr/>
          </p:nvSpPr>
          <p:spPr bwMode="auto">
            <a:xfrm>
              <a:off x="4455" y="2653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2" name="Rectangle 6"/>
            <p:cNvSpPr>
              <a:spLocks noChangeArrowheads="1"/>
            </p:cNvSpPr>
            <p:nvPr/>
          </p:nvSpPr>
          <p:spPr bwMode="auto">
            <a:xfrm>
              <a:off x="4726" y="2119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3" name="Rectangle 7"/>
            <p:cNvSpPr>
              <a:spLocks noChangeArrowheads="1"/>
            </p:cNvSpPr>
            <p:nvPr/>
          </p:nvSpPr>
          <p:spPr bwMode="auto">
            <a:xfrm>
              <a:off x="3864" y="2653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4" name="Rectangle 8"/>
            <p:cNvSpPr>
              <a:spLocks noChangeArrowheads="1"/>
            </p:cNvSpPr>
            <p:nvPr/>
          </p:nvSpPr>
          <p:spPr bwMode="auto">
            <a:xfrm>
              <a:off x="5045" y="2653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8" name="Rectangle 9"/>
            <p:cNvSpPr>
              <a:spLocks noChangeArrowheads="1"/>
            </p:cNvSpPr>
            <p:nvPr/>
          </p:nvSpPr>
          <p:spPr bwMode="auto">
            <a:xfrm>
              <a:off x="5643" y="2653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39" name="Line 10"/>
            <p:cNvSpPr>
              <a:spLocks noChangeShapeType="1"/>
            </p:cNvSpPr>
            <p:nvPr/>
          </p:nvSpPr>
          <p:spPr bwMode="auto">
            <a:xfrm>
              <a:off x="4020" y="2489"/>
              <a:ext cx="1779" cy="0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0" name="Line 11"/>
            <p:cNvSpPr>
              <a:spLocks noChangeShapeType="1"/>
            </p:cNvSpPr>
            <p:nvPr/>
          </p:nvSpPr>
          <p:spPr bwMode="auto">
            <a:xfrm>
              <a:off x="4020" y="2489"/>
              <a:ext cx="0" cy="160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1" name="Line 12"/>
            <p:cNvSpPr>
              <a:spLocks noChangeShapeType="1"/>
            </p:cNvSpPr>
            <p:nvPr/>
          </p:nvSpPr>
          <p:spPr bwMode="auto">
            <a:xfrm>
              <a:off x="4610" y="2489"/>
              <a:ext cx="0" cy="160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2" name="Line 13"/>
            <p:cNvSpPr>
              <a:spLocks noChangeShapeType="1"/>
            </p:cNvSpPr>
            <p:nvPr/>
          </p:nvSpPr>
          <p:spPr bwMode="auto">
            <a:xfrm>
              <a:off x="5209" y="2489"/>
              <a:ext cx="0" cy="160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3" name="Line 14"/>
            <p:cNvSpPr>
              <a:spLocks noChangeShapeType="1"/>
            </p:cNvSpPr>
            <p:nvPr/>
          </p:nvSpPr>
          <p:spPr bwMode="auto">
            <a:xfrm>
              <a:off x="5799" y="2489"/>
              <a:ext cx="0" cy="160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4" name="Line 15"/>
            <p:cNvSpPr>
              <a:spLocks noChangeShapeType="1"/>
            </p:cNvSpPr>
            <p:nvPr/>
          </p:nvSpPr>
          <p:spPr bwMode="auto">
            <a:xfrm>
              <a:off x="4882" y="2330"/>
              <a:ext cx="0" cy="159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>
              <a:off x="4183" y="3194"/>
              <a:ext cx="320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>
              <a:off x="4782" y="3194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>
              <a:off x="5372" y="3194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48" name="Line 19"/>
            <p:cNvSpPr>
              <a:spLocks noChangeShapeType="1"/>
            </p:cNvSpPr>
            <p:nvPr/>
          </p:nvSpPr>
          <p:spPr bwMode="auto">
            <a:xfrm>
              <a:off x="4347" y="3023"/>
              <a:ext cx="1181" cy="0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49" name="Line 20"/>
            <p:cNvSpPr>
              <a:spLocks noChangeShapeType="1"/>
            </p:cNvSpPr>
            <p:nvPr/>
          </p:nvSpPr>
          <p:spPr bwMode="auto">
            <a:xfrm>
              <a:off x="4347" y="3023"/>
              <a:ext cx="0" cy="167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0" name="Line 21"/>
            <p:cNvSpPr>
              <a:spLocks noChangeShapeType="1"/>
            </p:cNvSpPr>
            <p:nvPr/>
          </p:nvSpPr>
          <p:spPr bwMode="auto">
            <a:xfrm>
              <a:off x="4937" y="3023"/>
              <a:ext cx="0" cy="167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1" name="Line 22"/>
            <p:cNvSpPr>
              <a:spLocks noChangeShapeType="1"/>
            </p:cNvSpPr>
            <p:nvPr/>
          </p:nvSpPr>
          <p:spPr bwMode="auto">
            <a:xfrm>
              <a:off x="5528" y="3023"/>
              <a:ext cx="0" cy="167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2" name="Line 23"/>
            <p:cNvSpPr>
              <a:spLocks noChangeShapeType="1"/>
            </p:cNvSpPr>
            <p:nvPr/>
          </p:nvSpPr>
          <p:spPr bwMode="auto">
            <a:xfrm>
              <a:off x="4610" y="2864"/>
              <a:ext cx="0" cy="159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3" name="Line 24"/>
            <p:cNvSpPr>
              <a:spLocks noChangeShapeType="1"/>
            </p:cNvSpPr>
            <p:nvPr/>
          </p:nvSpPr>
          <p:spPr bwMode="auto">
            <a:xfrm>
              <a:off x="3430" y="3565"/>
              <a:ext cx="1180" cy="0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4" name="Line 25"/>
            <p:cNvSpPr>
              <a:spLocks noChangeShapeType="1"/>
            </p:cNvSpPr>
            <p:nvPr/>
          </p:nvSpPr>
          <p:spPr bwMode="auto">
            <a:xfrm>
              <a:off x="3430" y="3565"/>
              <a:ext cx="0" cy="159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5" name="Line 26"/>
            <p:cNvSpPr>
              <a:spLocks noChangeShapeType="1"/>
            </p:cNvSpPr>
            <p:nvPr/>
          </p:nvSpPr>
          <p:spPr bwMode="auto">
            <a:xfrm>
              <a:off x="4020" y="3565"/>
              <a:ext cx="0" cy="159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6" name="Line 27"/>
            <p:cNvSpPr>
              <a:spLocks noChangeShapeType="1"/>
            </p:cNvSpPr>
            <p:nvPr/>
          </p:nvSpPr>
          <p:spPr bwMode="auto">
            <a:xfrm>
              <a:off x="4610" y="3565"/>
              <a:ext cx="0" cy="159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7" name="Line 28"/>
            <p:cNvSpPr>
              <a:spLocks noChangeShapeType="1"/>
            </p:cNvSpPr>
            <p:nvPr/>
          </p:nvSpPr>
          <p:spPr bwMode="auto">
            <a:xfrm>
              <a:off x="4020" y="2864"/>
              <a:ext cx="0" cy="701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58" name="Rectangle 29"/>
            <p:cNvSpPr>
              <a:spLocks noChangeArrowheads="1"/>
            </p:cNvSpPr>
            <p:nvPr/>
          </p:nvSpPr>
          <p:spPr bwMode="auto">
            <a:xfrm>
              <a:off x="4455" y="3728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59" name="Rectangle 30"/>
            <p:cNvSpPr>
              <a:spLocks noChangeArrowheads="1"/>
            </p:cNvSpPr>
            <p:nvPr/>
          </p:nvSpPr>
          <p:spPr bwMode="auto">
            <a:xfrm>
              <a:off x="3864" y="3728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0" name="Rectangle 31"/>
            <p:cNvSpPr>
              <a:spLocks noChangeArrowheads="1"/>
            </p:cNvSpPr>
            <p:nvPr/>
          </p:nvSpPr>
          <p:spPr bwMode="auto">
            <a:xfrm>
              <a:off x="3274" y="3728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1" name="Line 32"/>
            <p:cNvSpPr>
              <a:spLocks noChangeShapeType="1"/>
            </p:cNvSpPr>
            <p:nvPr/>
          </p:nvSpPr>
          <p:spPr bwMode="auto">
            <a:xfrm>
              <a:off x="5799" y="2864"/>
              <a:ext cx="0" cy="159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62" name="Line 33"/>
            <p:cNvSpPr>
              <a:spLocks noChangeShapeType="1"/>
            </p:cNvSpPr>
            <p:nvPr/>
          </p:nvSpPr>
          <p:spPr bwMode="auto">
            <a:xfrm>
              <a:off x="5959" y="3023"/>
              <a:ext cx="0" cy="167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63" name="Line 34"/>
            <p:cNvSpPr>
              <a:spLocks noChangeShapeType="1"/>
            </p:cNvSpPr>
            <p:nvPr/>
          </p:nvSpPr>
          <p:spPr bwMode="auto">
            <a:xfrm>
              <a:off x="5256" y="3565"/>
              <a:ext cx="0" cy="159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64" name="Line 35"/>
            <p:cNvSpPr>
              <a:spLocks noChangeShapeType="1"/>
            </p:cNvSpPr>
            <p:nvPr/>
          </p:nvSpPr>
          <p:spPr bwMode="auto">
            <a:xfrm>
              <a:off x="5855" y="3565"/>
              <a:ext cx="0" cy="159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>
              <a:off x="5691" y="3728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>
              <a:off x="5101" y="3728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67" name="Line 38"/>
            <p:cNvSpPr>
              <a:spLocks noChangeShapeType="1"/>
            </p:cNvSpPr>
            <p:nvPr/>
          </p:nvSpPr>
          <p:spPr bwMode="auto">
            <a:xfrm>
              <a:off x="5256" y="3565"/>
              <a:ext cx="599" cy="0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68" name="Line 39"/>
            <p:cNvSpPr>
              <a:spLocks noChangeShapeType="1"/>
            </p:cNvSpPr>
            <p:nvPr/>
          </p:nvSpPr>
          <p:spPr bwMode="auto">
            <a:xfrm>
              <a:off x="5528" y="3405"/>
              <a:ext cx="0" cy="160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>
              <a:off x="5803" y="3194"/>
              <a:ext cx="319" cy="215"/>
            </a:xfrm>
            <a:prstGeom prst="rect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70" name="Line 41"/>
            <p:cNvSpPr>
              <a:spLocks noChangeShapeType="1"/>
            </p:cNvSpPr>
            <p:nvPr/>
          </p:nvSpPr>
          <p:spPr bwMode="auto">
            <a:xfrm>
              <a:off x="5799" y="3023"/>
              <a:ext cx="160" cy="0"/>
            </a:xfrm>
            <a:prstGeom prst="line">
              <a:avLst/>
            </a:prstGeom>
            <a:grpFill/>
            <a:ln w="12700">
              <a:solidFill>
                <a:schemeClr val="tx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/>
            </a:p>
          </p:txBody>
        </p:sp>
      </p:grpSp>
      <p:sp>
        <p:nvSpPr>
          <p:cNvPr id="71" name="Rectangle 44"/>
          <p:cNvSpPr>
            <a:spLocks noChangeArrowheads="1"/>
          </p:cNvSpPr>
          <p:nvPr/>
        </p:nvSpPr>
        <p:spPr bwMode="black">
          <a:xfrm>
            <a:off x="6174680" y="4130675"/>
            <a:ext cx="511175" cy="357188"/>
          </a:xfrm>
          <a:prstGeom prst="rect">
            <a:avLst/>
          </a:prstGeom>
          <a:solidFill>
            <a:srgbClr val="00CC66"/>
          </a:solidFill>
          <a:ln w="12700">
            <a:solidFill>
              <a:schemeClr val="accent3">
                <a:lumMod val="40000"/>
                <a:lumOff val="60000"/>
              </a:scheme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72" name="Rectangle 45"/>
          <p:cNvSpPr>
            <a:spLocks noChangeArrowheads="1"/>
          </p:cNvSpPr>
          <p:nvPr/>
        </p:nvSpPr>
        <p:spPr bwMode="black">
          <a:xfrm>
            <a:off x="6609655" y="3241675"/>
            <a:ext cx="511175" cy="357188"/>
          </a:xfrm>
          <a:prstGeom prst="rect">
            <a:avLst/>
          </a:prstGeom>
          <a:solidFill>
            <a:srgbClr val="00CC66"/>
          </a:solidFill>
          <a:ln w="12700">
            <a:solidFill>
              <a:schemeClr val="accent3">
                <a:lumMod val="40000"/>
                <a:lumOff val="60000"/>
              </a:scheme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73" name="Rectangle 46"/>
          <p:cNvSpPr>
            <a:spLocks noChangeArrowheads="1"/>
          </p:cNvSpPr>
          <p:nvPr/>
        </p:nvSpPr>
        <p:spPr bwMode="black">
          <a:xfrm>
            <a:off x="5228530" y="4130675"/>
            <a:ext cx="511175" cy="357188"/>
          </a:xfrm>
          <a:prstGeom prst="rect">
            <a:avLst/>
          </a:prstGeom>
          <a:solidFill>
            <a:srgbClr val="00CC66"/>
          </a:solidFill>
          <a:ln w="12700">
            <a:solidFill>
              <a:schemeClr val="accent3">
                <a:lumMod val="40000"/>
                <a:lumOff val="60000"/>
              </a:scheme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74" name="Rectangle 47"/>
          <p:cNvSpPr>
            <a:spLocks noChangeArrowheads="1"/>
          </p:cNvSpPr>
          <p:nvPr/>
        </p:nvSpPr>
        <p:spPr bwMode="black">
          <a:xfrm>
            <a:off x="7120830" y="4130675"/>
            <a:ext cx="511175" cy="357188"/>
          </a:xfrm>
          <a:prstGeom prst="rect">
            <a:avLst/>
          </a:prstGeom>
          <a:solidFill>
            <a:srgbClr val="00CC66"/>
          </a:solidFill>
          <a:ln w="12700">
            <a:solidFill>
              <a:schemeClr val="accent3">
                <a:lumMod val="40000"/>
                <a:lumOff val="60000"/>
              </a:scheme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75" name="Rectangle 48"/>
          <p:cNvSpPr>
            <a:spLocks noChangeArrowheads="1"/>
          </p:cNvSpPr>
          <p:nvPr/>
        </p:nvSpPr>
        <p:spPr bwMode="black">
          <a:xfrm>
            <a:off x="5739705" y="5030788"/>
            <a:ext cx="512763" cy="357187"/>
          </a:xfrm>
          <a:prstGeom prst="rect">
            <a:avLst/>
          </a:prstGeom>
          <a:solidFill>
            <a:srgbClr val="00CC66"/>
          </a:solidFill>
          <a:ln w="12700">
            <a:solidFill>
              <a:schemeClr val="accent3">
                <a:lumMod val="40000"/>
                <a:lumOff val="60000"/>
              </a:scheme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76" name="Rectangle 49"/>
          <p:cNvSpPr>
            <a:spLocks noChangeArrowheads="1"/>
          </p:cNvSpPr>
          <p:nvPr/>
        </p:nvSpPr>
        <p:spPr bwMode="black">
          <a:xfrm>
            <a:off x="7644705" y="5030788"/>
            <a:ext cx="511175" cy="357187"/>
          </a:xfrm>
          <a:prstGeom prst="rect">
            <a:avLst/>
          </a:prstGeom>
          <a:solidFill>
            <a:srgbClr val="00CC66"/>
          </a:solidFill>
          <a:ln w="12700">
            <a:solidFill>
              <a:schemeClr val="accent3">
                <a:lumMod val="40000"/>
                <a:lumOff val="60000"/>
              </a:scheme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77" name="Rectangle 50"/>
          <p:cNvSpPr>
            <a:spLocks noChangeArrowheads="1"/>
          </p:cNvSpPr>
          <p:nvPr/>
        </p:nvSpPr>
        <p:spPr bwMode="black">
          <a:xfrm>
            <a:off x="6174680" y="5919788"/>
            <a:ext cx="511175" cy="357187"/>
          </a:xfrm>
          <a:prstGeom prst="rect">
            <a:avLst/>
          </a:prstGeom>
          <a:solidFill>
            <a:srgbClr val="00CC66"/>
          </a:solidFill>
          <a:ln w="12700">
            <a:solidFill>
              <a:schemeClr val="accent3">
                <a:lumMod val="40000"/>
                <a:lumOff val="60000"/>
              </a:scheme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78" name="Rectangle 51"/>
          <p:cNvSpPr>
            <a:spLocks noChangeArrowheads="1"/>
          </p:cNvSpPr>
          <p:nvPr/>
        </p:nvSpPr>
        <p:spPr bwMode="black">
          <a:xfrm>
            <a:off x="4283968" y="5919788"/>
            <a:ext cx="511175" cy="357187"/>
          </a:xfrm>
          <a:prstGeom prst="rect">
            <a:avLst/>
          </a:prstGeom>
          <a:solidFill>
            <a:srgbClr val="00CC66"/>
          </a:solidFill>
          <a:ln w="12700">
            <a:solidFill>
              <a:schemeClr val="accent3">
                <a:lumMod val="40000"/>
                <a:lumOff val="60000"/>
              </a:scheme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  <p:sp>
        <p:nvSpPr>
          <p:cNvPr id="79" name="Rectangle 52"/>
          <p:cNvSpPr>
            <a:spLocks noChangeArrowheads="1"/>
          </p:cNvSpPr>
          <p:nvPr/>
        </p:nvSpPr>
        <p:spPr bwMode="black">
          <a:xfrm>
            <a:off x="7209730" y="5919788"/>
            <a:ext cx="511175" cy="357187"/>
          </a:xfrm>
          <a:prstGeom prst="rect">
            <a:avLst/>
          </a:prstGeom>
          <a:solidFill>
            <a:srgbClr val="00CC66"/>
          </a:solidFill>
          <a:ln w="12700">
            <a:solidFill>
              <a:schemeClr val="accent3">
                <a:lumMod val="40000"/>
                <a:lumOff val="60000"/>
              </a:schemeClr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1636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Cobertura menú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45</a:t>
            </a:fld>
            <a:endParaRPr lang="es-ES" dirty="0"/>
          </a:p>
        </p:txBody>
      </p:sp>
      <p:sp>
        <p:nvSpPr>
          <p:cNvPr id="25" name="Rectangle 32"/>
          <p:cNvSpPr txBox="1">
            <a:spLocks noChangeArrowheads="1"/>
          </p:cNvSpPr>
          <p:nvPr/>
        </p:nvSpPr>
        <p:spPr>
          <a:xfrm>
            <a:off x="330203" y="1447800"/>
            <a:ext cx="4961877" cy="48609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Eurostile LT Std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en-US" dirty="0" err="1"/>
              <a:t>Técnica</a:t>
            </a:r>
            <a:r>
              <a:rPr lang="en-GB" altLang="en-US" dirty="0"/>
              <a:t> de </a:t>
            </a:r>
            <a:r>
              <a:rPr lang="en-GB" altLang="en-US" dirty="0" err="1"/>
              <a:t>medición</a:t>
            </a:r>
            <a:r>
              <a:rPr lang="en-GB" altLang="en-US" dirty="0"/>
              <a:t> del </a:t>
            </a:r>
            <a:r>
              <a:rPr lang="en-GB" altLang="en-US" dirty="0" err="1"/>
              <a:t>porcentaje</a:t>
            </a:r>
            <a:r>
              <a:rPr lang="en-GB" altLang="en-US" dirty="0"/>
              <a:t> de </a:t>
            </a:r>
            <a:r>
              <a:rPr lang="en-GB" altLang="en-US" dirty="0" err="1"/>
              <a:t>opciones</a:t>
            </a:r>
            <a:r>
              <a:rPr lang="en-GB" altLang="en-US" dirty="0"/>
              <a:t> de </a:t>
            </a:r>
            <a:r>
              <a:rPr lang="en-GB" altLang="en-US" dirty="0" err="1"/>
              <a:t>menú</a:t>
            </a:r>
            <a:r>
              <a:rPr lang="en-GB" altLang="en-US" dirty="0"/>
              <a:t> </a:t>
            </a:r>
            <a:r>
              <a:rPr lang="en-GB" altLang="en-US" dirty="0" err="1"/>
              <a:t>probadas</a:t>
            </a:r>
            <a:r>
              <a:rPr lang="en-GB" altLang="en-US" dirty="0"/>
              <a:t> </a:t>
            </a:r>
            <a:r>
              <a:rPr lang="en-GB" altLang="en-US" dirty="0" err="1"/>
              <a:t>por</a:t>
            </a:r>
            <a:r>
              <a:rPr lang="en-GB" altLang="en-US" dirty="0"/>
              <a:t> un test suite</a:t>
            </a:r>
          </a:p>
          <a:p>
            <a:r>
              <a:rPr lang="en-GB" altLang="en-US" sz="1800" dirty="0">
                <a:latin typeface="Eurostile LT Std" panose="020B0504020202050204" pitchFamily="34" charset="0"/>
              </a:rPr>
              <a:t>	  </a:t>
            </a:r>
          </a:p>
          <a:p>
            <a:pPr lvl="1">
              <a:buFontTx/>
              <a:buNone/>
            </a:pPr>
            <a:r>
              <a:rPr lang="en-GB" altLang="en-US" sz="1800" dirty="0" err="1">
                <a:latin typeface="Eurostile LT Std" panose="020B0504020202050204" pitchFamily="34" charset="0"/>
              </a:rPr>
              <a:t>número</a:t>
            </a:r>
            <a:r>
              <a:rPr lang="en-GB" altLang="en-US" sz="1800" dirty="0">
                <a:latin typeface="Eurostile LT Std" panose="020B0504020202050204" pitchFamily="34" charset="0"/>
              </a:rPr>
              <a:t> total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opciones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probadas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Tx/>
              <a:buNone/>
            </a:pPr>
            <a:r>
              <a:rPr lang="en-GB" altLang="en-US" sz="1800" dirty="0">
                <a:latin typeface="Eurostile LT Std" panose="020B0504020202050204" pitchFamily="34" charset="0"/>
              </a:rPr>
              <a:t>	   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número</a:t>
            </a:r>
            <a:r>
              <a:rPr lang="en-GB" altLang="en-US" sz="1800" dirty="0">
                <a:latin typeface="Eurostile LT Std" panose="020B0504020202050204" pitchFamily="34" charset="0"/>
              </a:rPr>
              <a:t> total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opciones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endParaRPr lang="en-GB" altLang="en-US" dirty="0"/>
          </a:p>
          <a:p>
            <a:r>
              <a:rPr lang="en-GB" altLang="en-US" dirty="0" err="1"/>
              <a:t>Ejemplo</a:t>
            </a:r>
            <a:r>
              <a:rPr lang="en-GB" altLang="en-US" dirty="0"/>
              <a:t>:</a:t>
            </a:r>
            <a:endParaRPr lang="en-GB" altLang="en-US" sz="2800" dirty="0">
              <a:latin typeface="+mn-lt"/>
            </a:endParaRPr>
          </a:p>
          <a:p>
            <a:endParaRPr lang="en-GB" altLang="en-US" sz="1800" dirty="0">
              <a:latin typeface="Eurostile LT Std" panose="020B0504020202050204" pitchFamily="34" charset="0"/>
            </a:endParaRPr>
          </a:p>
          <a:p>
            <a:r>
              <a:rPr lang="en-GB" altLang="en-US" sz="1800" dirty="0">
                <a:latin typeface="Eurostile LT Std" panose="020B0504020202050204" pitchFamily="34" charset="0"/>
              </a:rPr>
              <a:t>El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programa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tiene</a:t>
            </a:r>
            <a:r>
              <a:rPr lang="en-GB" altLang="en-US" sz="1800" dirty="0">
                <a:latin typeface="Eurostile LT Std" panose="020B0504020202050204" pitchFamily="34" charset="0"/>
              </a:rPr>
              <a:t> 12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opciones</a:t>
            </a:r>
            <a:r>
              <a:rPr lang="en-GB" altLang="en-US" sz="1800" dirty="0">
                <a:latin typeface="Eurostile LT Std" panose="020B0504020202050204" pitchFamily="34" charset="0"/>
              </a:rPr>
              <a:t>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menú</a:t>
            </a:r>
            <a:endParaRPr lang="en-GB" altLang="en-US" dirty="0"/>
          </a:p>
          <a:p>
            <a:r>
              <a:rPr lang="en-GB" altLang="en-US" sz="1800" dirty="0">
                <a:latin typeface="Eurostile LT Std" panose="020B0504020202050204" pitchFamily="34" charset="0"/>
              </a:rPr>
              <a:t>El test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prueba</a:t>
            </a:r>
            <a:r>
              <a:rPr lang="en-GB" altLang="en-US" sz="1800" dirty="0">
                <a:latin typeface="Eurostile LT Std" panose="020B0504020202050204" pitchFamily="34" charset="0"/>
              </a:rPr>
              <a:t> 8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módulos</a:t>
            </a:r>
            <a:endParaRPr lang="en-GB" altLang="en-US" dirty="0"/>
          </a:p>
          <a:p>
            <a:r>
              <a:rPr lang="en-GB" altLang="en-US" sz="1800" dirty="0" err="1">
                <a:latin typeface="Eurostile LT Std" panose="020B0504020202050204" pitchFamily="34" charset="0"/>
              </a:rPr>
              <a:t>Cobertura</a:t>
            </a:r>
            <a:r>
              <a:rPr lang="en-GB" altLang="en-US" sz="1800" dirty="0">
                <a:latin typeface="Eurostile LT Std" panose="020B0504020202050204" pitchFamily="34" charset="0"/>
              </a:rPr>
              <a:t>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módulo</a:t>
            </a:r>
            <a:r>
              <a:rPr lang="en-GB" altLang="en-US" sz="1800" dirty="0">
                <a:latin typeface="Eurostile LT Std" panose="020B0504020202050204" pitchFamily="34" charset="0"/>
              </a:rPr>
              <a:t> =</a:t>
            </a:r>
          </a:p>
        </p:txBody>
      </p:sp>
      <p:sp>
        <p:nvSpPr>
          <p:cNvPr id="26" name="Rectangle 4"/>
          <p:cNvSpPr>
            <a:spLocks noChangeArrowheads="1"/>
          </p:cNvSpPr>
          <p:nvPr/>
        </p:nvSpPr>
        <p:spPr bwMode="auto">
          <a:xfrm>
            <a:off x="642942" y="2924944"/>
            <a:ext cx="318961" cy="387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5069" tIns="26027" rIns="65069" bIns="26027">
            <a:spAutoFit/>
          </a:bodyPr>
          <a:lstStyle>
            <a:lvl1pPr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>
              <a:lnSpc>
                <a:spcPct val="87000"/>
              </a:lnSpc>
            </a:pPr>
            <a:r>
              <a:rPr lang="en-GB" altLang="en-US" sz="2500" b="1" dirty="0">
                <a:solidFill>
                  <a:srgbClr val="002060"/>
                </a:solidFill>
              </a:rPr>
              <a:t>=</a:t>
            </a:r>
          </a:p>
        </p:txBody>
      </p:sp>
      <p:sp>
        <p:nvSpPr>
          <p:cNvPr id="27" name="Line 14"/>
          <p:cNvSpPr>
            <a:spLocks noChangeShapeType="1"/>
          </p:cNvSpPr>
          <p:nvPr/>
        </p:nvSpPr>
        <p:spPr bwMode="auto">
          <a:xfrm>
            <a:off x="1043608" y="3068960"/>
            <a:ext cx="4379912" cy="0"/>
          </a:xfrm>
          <a:prstGeom prst="line">
            <a:avLst/>
          </a:prstGeom>
          <a:noFill/>
          <a:ln w="12700">
            <a:solidFill>
              <a:schemeClr val="accent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hidden">
          <a:xfrm>
            <a:off x="2962197" y="4958334"/>
            <a:ext cx="1992313" cy="46196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>
            <a:lvl1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GB" altLang="en-US" sz="2400" dirty="0">
                <a:solidFill>
                  <a:srgbClr val="00206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8/12 = 66%</a:t>
            </a:r>
            <a:endParaRPr lang="en-US" altLang="en-US" sz="2400" dirty="0">
              <a:solidFill>
                <a:srgbClr val="00206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80" name="Rectangle 6"/>
          <p:cNvSpPr>
            <a:spLocks noChangeArrowheads="1"/>
          </p:cNvSpPr>
          <p:nvPr/>
        </p:nvSpPr>
        <p:spPr bwMode="auto">
          <a:xfrm>
            <a:off x="7380312" y="4149080"/>
            <a:ext cx="1384300" cy="20034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6262" tIns="68132" rIns="136262" bIns="68132" anchor="ctr"/>
          <a:lstStyle>
            <a:lvl1pPr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/>
            <a:r>
              <a:rPr lang="en-GB" altLang="en-US" sz="2500" dirty="0">
                <a:solidFill>
                  <a:schemeClr val="tx1"/>
                </a:solidFill>
              </a:rPr>
              <a:t>Hammer</a:t>
            </a:r>
          </a:p>
          <a:p>
            <a:pPr algn="l"/>
            <a:r>
              <a:rPr lang="en-GB" altLang="en-US" sz="2500" dirty="0">
                <a:solidFill>
                  <a:schemeClr val="tx1"/>
                </a:solidFill>
              </a:rPr>
              <a:t>Board</a:t>
            </a:r>
          </a:p>
          <a:p>
            <a:pPr algn="l"/>
            <a:r>
              <a:rPr lang="en-GB" altLang="en-US" sz="2500" dirty="0">
                <a:solidFill>
                  <a:schemeClr val="tx1"/>
                </a:solidFill>
              </a:rPr>
              <a:t>Paint</a:t>
            </a:r>
          </a:p>
          <a:p>
            <a:pPr algn="l"/>
            <a:r>
              <a:rPr lang="en-GB" altLang="en-US" sz="2500" dirty="0">
                <a:solidFill>
                  <a:schemeClr val="tx1"/>
                </a:solidFill>
              </a:rPr>
              <a:t>Pen</a:t>
            </a:r>
          </a:p>
          <a:p>
            <a:pPr algn="l"/>
            <a:r>
              <a:rPr lang="en-GB" altLang="en-US" sz="2500" dirty="0">
                <a:solidFill>
                  <a:schemeClr val="tx1"/>
                </a:solidFill>
              </a:rPr>
              <a:t>Printer</a:t>
            </a:r>
          </a:p>
        </p:txBody>
      </p:sp>
      <p:sp>
        <p:nvSpPr>
          <p:cNvPr id="81" name="Rectangle 7"/>
          <p:cNvSpPr>
            <a:spLocks noChangeArrowheads="1"/>
          </p:cNvSpPr>
          <p:nvPr/>
        </p:nvSpPr>
        <p:spPr bwMode="auto">
          <a:xfrm>
            <a:off x="5388000" y="3658543"/>
            <a:ext cx="649287" cy="34448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6262" tIns="68132" rIns="136262" bIns="68132" anchor="ctr"/>
          <a:lstStyle>
            <a:lvl1pPr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/>
            <a:r>
              <a:rPr lang="en-GB" altLang="en-US" sz="2500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82" name="Rectangle 8"/>
          <p:cNvSpPr>
            <a:spLocks noChangeArrowheads="1"/>
          </p:cNvSpPr>
          <p:nvPr/>
        </p:nvSpPr>
        <p:spPr bwMode="auto">
          <a:xfrm>
            <a:off x="6416700" y="3658543"/>
            <a:ext cx="790575" cy="34448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6262" tIns="68132" rIns="136262" bIns="68132" anchor="ctr"/>
          <a:lstStyle>
            <a:lvl1pPr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/>
            <a:r>
              <a:rPr lang="en-GB" altLang="en-US" sz="2500">
                <a:solidFill>
                  <a:schemeClr val="tx1"/>
                </a:solidFill>
              </a:rPr>
              <a:t>View</a:t>
            </a:r>
          </a:p>
        </p:txBody>
      </p:sp>
      <p:sp>
        <p:nvSpPr>
          <p:cNvPr id="83" name="Rectangle 9"/>
          <p:cNvSpPr>
            <a:spLocks noChangeArrowheads="1"/>
          </p:cNvSpPr>
          <p:nvPr/>
        </p:nvSpPr>
        <p:spPr bwMode="auto">
          <a:xfrm>
            <a:off x="7566050" y="3658543"/>
            <a:ext cx="944562" cy="34448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6262" tIns="68132" rIns="136262" bIns="68132" anchor="ctr"/>
          <a:lstStyle>
            <a:lvl1pPr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ctr"/>
            <a:r>
              <a:rPr lang="en-GB" altLang="en-US" sz="2500">
                <a:solidFill>
                  <a:schemeClr val="tx1"/>
                </a:solidFill>
              </a:rPr>
              <a:t>Tools</a:t>
            </a:r>
          </a:p>
        </p:txBody>
      </p:sp>
      <p:sp>
        <p:nvSpPr>
          <p:cNvPr id="84" name="Rectangle 10"/>
          <p:cNvSpPr>
            <a:spLocks noChangeArrowheads="1"/>
          </p:cNvSpPr>
          <p:nvPr/>
        </p:nvSpPr>
        <p:spPr bwMode="auto">
          <a:xfrm>
            <a:off x="5194325" y="4098280"/>
            <a:ext cx="1000125" cy="15970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6262" tIns="68132" rIns="136262" bIns="68132" anchor="ctr"/>
          <a:lstStyle>
            <a:lvl1pPr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/>
            <a:r>
              <a:rPr lang="en-GB" altLang="en-US" sz="2500">
                <a:solidFill>
                  <a:schemeClr val="tx1"/>
                </a:solidFill>
              </a:rPr>
              <a:t>Open</a:t>
            </a:r>
          </a:p>
          <a:p>
            <a:pPr algn="l"/>
            <a:r>
              <a:rPr lang="en-GB" altLang="en-US" sz="2500">
                <a:solidFill>
                  <a:schemeClr val="tx1"/>
                </a:solidFill>
              </a:rPr>
              <a:t>Close</a:t>
            </a:r>
          </a:p>
          <a:p>
            <a:pPr algn="l"/>
            <a:r>
              <a:rPr lang="en-GB" altLang="en-US" sz="2500">
                <a:solidFill>
                  <a:schemeClr val="tx1"/>
                </a:solidFill>
              </a:rPr>
              <a:t>Save</a:t>
            </a:r>
          </a:p>
          <a:p>
            <a:pPr algn="l"/>
            <a:r>
              <a:rPr lang="en-GB" altLang="en-US" sz="2500">
                <a:solidFill>
                  <a:schemeClr val="tx1"/>
                </a:solidFill>
              </a:rPr>
              <a:t>Exit</a:t>
            </a:r>
          </a:p>
        </p:txBody>
      </p:sp>
      <p:sp>
        <p:nvSpPr>
          <p:cNvPr id="85" name="Rectangle 11"/>
          <p:cNvSpPr>
            <a:spLocks noChangeArrowheads="1"/>
          </p:cNvSpPr>
          <p:nvPr/>
        </p:nvSpPr>
        <p:spPr bwMode="auto">
          <a:xfrm>
            <a:off x="6270650" y="4147493"/>
            <a:ext cx="1054100" cy="11684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lIns="136262" tIns="68132" rIns="136262" bIns="68132" anchor="ctr"/>
          <a:lstStyle>
            <a:lvl1pPr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1pPr>
            <a:lvl2pPr marL="37931725" indent="-37474525" defTabSz="936625"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2pPr>
            <a:lvl3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3pPr>
            <a:lvl4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4pPr>
            <a:lvl5pPr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Arial" charset="0"/>
                <a:ea typeface="ヒラギノ角ゴ Pro W3" pitchFamily="-65" charset="-128"/>
              </a:defRPr>
            </a:lvl9pPr>
          </a:lstStyle>
          <a:p>
            <a:pPr algn="l"/>
            <a:r>
              <a:rPr lang="en-GB" altLang="en-US" sz="2500">
                <a:solidFill>
                  <a:schemeClr val="tx1"/>
                </a:solidFill>
              </a:rPr>
              <a:t>Large</a:t>
            </a:r>
          </a:p>
          <a:p>
            <a:pPr algn="l"/>
            <a:r>
              <a:rPr lang="en-GB" altLang="en-US" sz="2500">
                <a:solidFill>
                  <a:schemeClr val="tx1"/>
                </a:solidFill>
              </a:rPr>
              <a:t>Small</a:t>
            </a:r>
          </a:p>
          <a:p>
            <a:pPr algn="l"/>
            <a:r>
              <a:rPr lang="en-GB" altLang="en-US" sz="2500">
                <a:solidFill>
                  <a:schemeClr val="tx1"/>
                </a:solidFill>
              </a:rPr>
              <a:t>Fit</a:t>
            </a:r>
          </a:p>
        </p:txBody>
      </p:sp>
      <p:grpSp>
        <p:nvGrpSpPr>
          <p:cNvPr id="86" name="Group 12"/>
          <p:cNvGrpSpPr>
            <a:grpSpLocks/>
          </p:cNvGrpSpPr>
          <p:nvPr/>
        </p:nvGrpSpPr>
        <p:grpSpPr bwMode="auto">
          <a:xfrm>
            <a:off x="5040337" y="4161780"/>
            <a:ext cx="307975" cy="319088"/>
            <a:chOff x="4100" y="173"/>
            <a:chExt cx="194" cy="20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87" name="Line 13"/>
            <p:cNvSpPr>
              <a:spLocks noChangeShapeType="1"/>
            </p:cNvSpPr>
            <p:nvPr/>
          </p:nvSpPr>
          <p:spPr bwMode="auto">
            <a:xfrm>
              <a:off x="4100" y="274"/>
              <a:ext cx="48" cy="100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88" name="Line 14"/>
            <p:cNvSpPr>
              <a:spLocks noChangeShapeType="1"/>
            </p:cNvSpPr>
            <p:nvPr/>
          </p:nvSpPr>
          <p:spPr bwMode="auto">
            <a:xfrm flipV="1">
              <a:off x="4148" y="173"/>
              <a:ext cx="146" cy="201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89" name="Group 15"/>
          <p:cNvGrpSpPr>
            <a:grpSpLocks/>
          </p:cNvGrpSpPr>
          <p:nvPr/>
        </p:nvGrpSpPr>
        <p:grpSpPr bwMode="auto">
          <a:xfrm>
            <a:off x="5040337" y="4530080"/>
            <a:ext cx="307975" cy="319088"/>
            <a:chOff x="4100" y="173"/>
            <a:chExt cx="194" cy="20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90" name="Line 16"/>
            <p:cNvSpPr>
              <a:spLocks noChangeShapeType="1"/>
            </p:cNvSpPr>
            <p:nvPr/>
          </p:nvSpPr>
          <p:spPr bwMode="auto">
            <a:xfrm>
              <a:off x="4100" y="274"/>
              <a:ext cx="48" cy="100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91" name="Line 17"/>
            <p:cNvSpPr>
              <a:spLocks noChangeShapeType="1"/>
            </p:cNvSpPr>
            <p:nvPr/>
          </p:nvSpPr>
          <p:spPr bwMode="auto">
            <a:xfrm flipV="1">
              <a:off x="4148" y="173"/>
              <a:ext cx="146" cy="201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92" name="Group 18"/>
          <p:cNvGrpSpPr>
            <a:grpSpLocks/>
          </p:cNvGrpSpPr>
          <p:nvPr/>
        </p:nvGrpSpPr>
        <p:grpSpPr bwMode="auto">
          <a:xfrm>
            <a:off x="5040337" y="4898380"/>
            <a:ext cx="307975" cy="319088"/>
            <a:chOff x="4100" y="173"/>
            <a:chExt cx="194" cy="20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93" name="Line 19"/>
            <p:cNvSpPr>
              <a:spLocks noChangeShapeType="1"/>
            </p:cNvSpPr>
            <p:nvPr/>
          </p:nvSpPr>
          <p:spPr bwMode="auto">
            <a:xfrm>
              <a:off x="4100" y="274"/>
              <a:ext cx="48" cy="100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94" name="Line 20"/>
            <p:cNvSpPr>
              <a:spLocks noChangeShapeType="1"/>
            </p:cNvSpPr>
            <p:nvPr/>
          </p:nvSpPr>
          <p:spPr bwMode="auto">
            <a:xfrm flipV="1">
              <a:off x="4148" y="173"/>
              <a:ext cx="146" cy="201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95" name="Group 21"/>
          <p:cNvGrpSpPr>
            <a:grpSpLocks/>
          </p:cNvGrpSpPr>
          <p:nvPr/>
        </p:nvGrpSpPr>
        <p:grpSpPr bwMode="auto">
          <a:xfrm>
            <a:off x="5040337" y="5266680"/>
            <a:ext cx="307975" cy="319088"/>
            <a:chOff x="4100" y="173"/>
            <a:chExt cx="194" cy="20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96" name="Line 22"/>
            <p:cNvSpPr>
              <a:spLocks noChangeShapeType="1"/>
            </p:cNvSpPr>
            <p:nvPr/>
          </p:nvSpPr>
          <p:spPr bwMode="auto">
            <a:xfrm>
              <a:off x="4100" y="274"/>
              <a:ext cx="48" cy="100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97" name="Line 23"/>
            <p:cNvSpPr>
              <a:spLocks noChangeShapeType="1"/>
            </p:cNvSpPr>
            <p:nvPr/>
          </p:nvSpPr>
          <p:spPr bwMode="auto">
            <a:xfrm flipV="1">
              <a:off x="4148" y="173"/>
              <a:ext cx="146" cy="201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98" name="Group 24"/>
          <p:cNvGrpSpPr>
            <a:grpSpLocks/>
          </p:cNvGrpSpPr>
          <p:nvPr/>
        </p:nvGrpSpPr>
        <p:grpSpPr bwMode="auto">
          <a:xfrm>
            <a:off x="7324750" y="5315893"/>
            <a:ext cx="307975" cy="319087"/>
            <a:chOff x="4100" y="173"/>
            <a:chExt cx="194" cy="20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99" name="Line 25"/>
            <p:cNvSpPr>
              <a:spLocks noChangeShapeType="1"/>
            </p:cNvSpPr>
            <p:nvPr/>
          </p:nvSpPr>
          <p:spPr bwMode="auto">
            <a:xfrm>
              <a:off x="4100" y="274"/>
              <a:ext cx="48" cy="100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00" name="Line 26"/>
            <p:cNvSpPr>
              <a:spLocks noChangeShapeType="1"/>
            </p:cNvSpPr>
            <p:nvPr/>
          </p:nvSpPr>
          <p:spPr bwMode="auto">
            <a:xfrm flipV="1">
              <a:off x="4148" y="173"/>
              <a:ext cx="146" cy="201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101" name="Group 33"/>
          <p:cNvGrpSpPr>
            <a:grpSpLocks/>
          </p:cNvGrpSpPr>
          <p:nvPr/>
        </p:nvGrpSpPr>
        <p:grpSpPr bwMode="auto">
          <a:xfrm>
            <a:off x="6205562" y="4101455"/>
            <a:ext cx="307975" cy="319088"/>
            <a:chOff x="4100" y="173"/>
            <a:chExt cx="194" cy="20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2" name="Line 34"/>
            <p:cNvSpPr>
              <a:spLocks noChangeShapeType="1"/>
            </p:cNvSpPr>
            <p:nvPr/>
          </p:nvSpPr>
          <p:spPr bwMode="auto">
            <a:xfrm>
              <a:off x="4100" y="274"/>
              <a:ext cx="48" cy="100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03" name="Line 35"/>
            <p:cNvSpPr>
              <a:spLocks noChangeShapeType="1"/>
            </p:cNvSpPr>
            <p:nvPr/>
          </p:nvSpPr>
          <p:spPr bwMode="auto">
            <a:xfrm flipV="1">
              <a:off x="4148" y="173"/>
              <a:ext cx="146" cy="201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104" name="Group 36"/>
          <p:cNvGrpSpPr>
            <a:grpSpLocks/>
          </p:cNvGrpSpPr>
          <p:nvPr/>
        </p:nvGrpSpPr>
        <p:grpSpPr bwMode="auto">
          <a:xfrm>
            <a:off x="6205562" y="4468168"/>
            <a:ext cx="307975" cy="319087"/>
            <a:chOff x="4100" y="173"/>
            <a:chExt cx="194" cy="20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5" name="Line 37"/>
            <p:cNvSpPr>
              <a:spLocks noChangeShapeType="1"/>
            </p:cNvSpPr>
            <p:nvPr/>
          </p:nvSpPr>
          <p:spPr bwMode="auto">
            <a:xfrm>
              <a:off x="4100" y="274"/>
              <a:ext cx="48" cy="100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06" name="Line 38"/>
            <p:cNvSpPr>
              <a:spLocks noChangeShapeType="1"/>
            </p:cNvSpPr>
            <p:nvPr/>
          </p:nvSpPr>
          <p:spPr bwMode="auto">
            <a:xfrm flipV="1">
              <a:off x="4148" y="173"/>
              <a:ext cx="146" cy="201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107" name="Group 39"/>
          <p:cNvGrpSpPr>
            <a:grpSpLocks/>
          </p:cNvGrpSpPr>
          <p:nvPr/>
        </p:nvGrpSpPr>
        <p:grpSpPr bwMode="auto">
          <a:xfrm>
            <a:off x="7324750" y="4525318"/>
            <a:ext cx="307975" cy="319087"/>
            <a:chOff x="4100" y="173"/>
            <a:chExt cx="194" cy="20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8" name="Line 40"/>
            <p:cNvSpPr>
              <a:spLocks noChangeShapeType="1"/>
            </p:cNvSpPr>
            <p:nvPr/>
          </p:nvSpPr>
          <p:spPr bwMode="auto">
            <a:xfrm>
              <a:off x="4100" y="274"/>
              <a:ext cx="48" cy="100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109" name="Line 41"/>
            <p:cNvSpPr>
              <a:spLocks noChangeShapeType="1"/>
            </p:cNvSpPr>
            <p:nvPr/>
          </p:nvSpPr>
          <p:spPr bwMode="auto">
            <a:xfrm flipV="1">
              <a:off x="4148" y="173"/>
              <a:ext cx="146" cy="201"/>
            </a:xfrm>
            <a:prstGeom prst="line">
              <a:avLst/>
            </a:prstGeom>
            <a:grpFill/>
            <a:ln w="50800">
              <a:solidFill>
                <a:srgbClr val="E46C0A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8171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46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3324" cy="54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Cobertura de código – Herramientas JavaScript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Utilizaremos 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Istanbul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- 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hlinkClick r:id="rId3"/>
              </a:rPr>
              <a:t>https://istanbul.js.org/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npm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install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--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save-dev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nyc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544" y="2661884"/>
            <a:ext cx="3331840" cy="1649902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9992" y="2708920"/>
            <a:ext cx="4168552" cy="155583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614" y="4601381"/>
            <a:ext cx="8244408" cy="158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4073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756118"/>
            <a:ext cx="8715376" cy="936104"/>
          </a:xfrm>
        </p:spPr>
        <p:txBody>
          <a:bodyPr/>
          <a:lstStyle/>
          <a:p>
            <a:r>
              <a:rPr lang="es-ES" dirty="0"/>
              <a:t>Retos y aproximaciones - </a:t>
            </a:r>
            <a:r>
              <a:rPr lang="es-ES" dirty="0" err="1"/>
              <a:t>Tests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47</a:t>
            </a:fld>
            <a:endParaRPr lang="es-ES" dirty="0"/>
          </a:p>
        </p:txBody>
      </p:sp>
      <p:grpSp>
        <p:nvGrpSpPr>
          <p:cNvPr id="7" name="Group 270"/>
          <p:cNvGrpSpPr>
            <a:grpSpLocks/>
          </p:cNvGrpSpPr>
          <p:nvPr/>
        </p:nvGrpSpPr>
        <p:grpSpPr bwMode="auto">
          <a:xfrm>
            <a:off x="7472361" y="3815599"/>
            <a:ext cx="1568450" cy="901700"/>
            <a:chOff x="4980" y="2451"/>
            <a:chExt cx="988" cy="568"/>
          </a:xfrm>
        </p:grpSpPr>
        <p:sp>
          <p:nvSpPr>
            <p:cNvPr id="100" name="Line 243"/>
            <p:cNvSpPr>
              <a:spLocks noChangeShapeType="1"/>
            </p:cNvSpPr>
            <p:nvPr/>
          </p:nvSpPr>
          <p:spPr bwMode="gray">
            <a:xfrm flipH="1" flipV="1">
              <a:off x="4980" y="2451"/>
              <a:ext cx="580" cy="472"/>
            </a:xfrm>
            <a:prstGeom prst="line">
              <a:avLst/>
            </a:prstGeom>
            <a:noFill/>
            <a:ln w="25400">
              <a:solidFill>
                <a:srgbClr val="E5CA7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101" name="AutoShape 246"/>
            <p:cNvSpPr>
              <a:spLocks noChangeArrowheads="1"/>
            </p:cNvSpPr>
            <p:nvPr/>
          </p:nvSpPr>
          <p:spPr bwMode="gray">
            <a:xfrm>
              <a:off x="5194" y="2813"/>
              <a:ext cx="774" cy="206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38100">
              <a:solidFill>
                <a:srgbClr val="E5CA72"/>
              </a:solidFill>
              <a:round/>
              <a:headEnd type="none" w="sm" len="sm"/>
              <a:tailEnd type="none" w="sm" len="sm"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</a:pPr>
              <a:r>
                <a:rPr lang="en-GB" altLang="en-US" sz="1800" b="1" dirty="0" err="1">
                  <a:solidFill>
                    <a:srgbClr val="E5CA72"/>
                  </a:solidFill>
                </a:rPr>
                <a:t>Fiabilidad</a:t>
              </a:r>
              <a:endParaRPr lang="en-US" altLang="en-US" sz="1800" b="1" dirty="0">
                <a:solidFill>
                  <a:srgbClr val="E5CA72"/>
                </a:solidFill>
              </a:endParaRPr>
            </a:p>
          </p:txBody>
        </p:sp>
      </p:grpSp>
      <p:grpSp>
        <p:nvGrpSpPr>
          <p:cNvPr id="8" name="Group 269"/>
          <p:cNvGrpSpPr>
            <a:grpSpLocks/>
          </p:cNvGrpSpPr>
          <p:nvPr/>
        </p:nvGrpSpPr>
        <p:grpSpPr bwMode="auto">
          <a:xfrm>
            <a:off x="7483468" y="3812424"/>
            <a:ext cx="1608135" cy="1374775"/>
            <a:chOff x="4987" y="2449"/>
            <a:chExt cx="1013" cy="866"/>
          </a:xfrm>
        </p:grpSpPr>
        <p:sp>
          <p:nvSpPr>
            <p:cNvPr id="98" name="Line 245"/>
            <p:cNvSpPr>
              <a:spLocks noChangeShapeType="1"/>
            </p:cNvSpPr>
            <p:nvPr/>
          </p:nvSpPr>
          <p:spPr bwMode="gray">
            <a:xfrm flipH="1" flipV="1">
              <a:off x="4987" y="2449"/>
              <a:ext cx="441" cy="784"/>
            </a:xfrm>
            <a:prstGeom prst="line">
              <a:avLst/>
            </a:prstGeom>
            <a:noFill/>
            <a:ln w="25400">
              <a:solidFill>
                <a:srgbClr val="E5CA7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99" name="AutoShape 247"/>
            <p:cNvSpPr>
              <a:spLocks noChangeArrowheads="1"/>
            </p:cNvSpPr>
            <p:nvPr/>
          </p:nvSpPr>
          <p:spPr bwMode="gray">
            <a:xfrm>
              <a:off x="5061" y="3109"/>
              <a:ext cx="939" cy="206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38100">
              <a:solidFill>
                <a:srgbClr val="E5CA72"/>
              </a:solidFill>
              <a:round/>
              <a:headEnd type="none" w="sm" len="sm"/>
              <a:tailEnd type="none" w="sm" len="sm"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</a:pPr>
              <a:r>
                <a:rPr lang="en-GB" altLang="en-US" sz="1800" b="1" dirty="0" err="1">
                  <a:solidFill>
                    <a:srgbClr val="E5CA72"/>
                  </a:solidFill>
                </a:rPr>
                <a:t>Portabilidad</a:t>
              </a:r>
              <a:endParaRPr lang="en-US" altLang="en-US" sz="1800" b="1" dirty="0">
                <a:solidFill>
                  <a:srgbClr val="E5CA72"/>
                </a:solidFill>
              </a:endParaRPr>
            </a:p>
          </p:txBody>
        </p:sp>
      </p:grpSp>
      <p:grpSp>
        <p:nvGrpSpPr>
          <p:cNvPr id="9" name="Group 268"/>
          <p:cNvGrpSpPr>
            <a:grpSpLocks/>
          </p:cNvGrpSpPr>
          <p:nvPr/>
        </p:nvGrpSpPr>
        <p:grpSpPr bwMode="auto">
          <a:xfrm>
            <a:off x="7472374" y="3815601"/>
            <a:ext cx="1608140" cy="1860551"/>
            <a:chOff x="4980" y="2451"/>
            <a:chExt cx="1013" cy="1172"/>
          </a:xfrm>
        </p:grpSpPr>
        <p:sp>
          <p:nvSpPr>
            <p:cNvPr id="96" name="Line 242"/>
            <p:cNvSpPr>
              <a:spLocks noChangeShapeType="1"/>
            </p:cNvSpPr>
            <p:nvPr/>
          </p:nvSpPr>
          <p:spPr bwMode="gray">
            <a:xfrm flipH="1" flipV="1">
              <a:off x="4980" y="2451"/>
              <a:ext cx="331" cy="1079"/>
            </a:xfrm>
            <a:prstGeom prst="line">
              <a:avLst/>
            </a:prstGeom>
            <a:noFill/>
            <a:ln w="25400">
              <a:solidFill>
                <a:srgbClr val="E5CA7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97" name="AutoShape 248"/>
            <p:cNvSpPr>
              <a:spLocks noChangeArrowheads="1"/>
            </p:cNvSpPr>
            <p:nvPr/>
          </p:nvSpPr>
          <p:spPr bwMode="gray">
            <a:xfrm>
              <a:off x="5013" y="3417"/>
              <a:ext cx="980" cy="206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38100">
              <a:solidFill>
                <a:srgbClr val="E5CA72"/>
              </a:solidFill>
              <a:round/>
              <a:headEnd type="none" w="sm" len="sm"/>
              <a:tailEnd type="none" w="sm" len="sm"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</a:pPr>
              <a:r>
                <a:rPr lang="en-GB" altLang="en-US" sz="1800" b="1" dirty="0" err="1">
                  <a:solidFill>
                    <a:srgbClr val="E5CA72"/>
                  </a:solidFill>
                </a:rPr>
                <a:t>Rendimiento</a:t>
              </a:r>
              <a:endParaRPr lang="en-US" altLang="en-US" sz="1800" b="1" dirty="0">
                <a:solidFill>
                  <a:srgbClr val="E5CA72"/>
                </a:solidFill>
              </a:endParaRPr>
            </a:p>
          </p:txBody>
        </p:sp>
      </p:grpSp>
      <p:grpSp>
        <p:nvGrpSpPr>
          <p:cNvPr id="10" name="Group 267"/>
          <p:cNvGrpSpPr>
            <a:grpSpLocks/>
          </p:cNvGrpSpPr>
          <p:nvPr/>
        </p:nvGrpSpPr>
        <p:grpSpPr bwMode="auto">
          <a:xfrm>
            <a:off x="6737365" y="3815599"/>
            <a:ext cx="1760541" cy="2347912"/>
            <a:chOff x="4517" y="2451"/>
            <a:chExt cx="1109" cy="1479"/>
          </a:xfrm>
        </p:grpSpPr>
        <p:sp>
          <p:nvSpPr>
            <p:cNvPr id="94" name="Line 244"/>
            <p:cNvSpPr>
              <a:spLocks noChangeShapeType="1"/>
            </p:cNvSpPr>
            <p:nvPr/>
          </p:nvSpPr>
          <p:spPr bwMode="gray">
            <a:xfrm>
              <a:off x="4987" y="2451"/>
              <a:ext cx="44" cy="1409"/>
            </a:xfrm>
            <a:prstGeom prst="line">
              <a:avLst/>
            </a:prstGeom>
            <a:noFill/>
            <a:ln w="25400">
              <a:solidFill>
                <a:srgbClr val="E5CA7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95" name="AutoShape 249"/>
            <p:cNvSpPr>
              <a:spLocks noChangeArrowheads="1"/>
            </p:cNvSpPr>
            <p:nvPr/>
          </p:nvSpPr>
          <p:spPr bwMode="gray">
            <a:xfrm>
              <a:off x="4517" y="3724"/>
              <a:ext cx="1109" cy="206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38100">
              <a:solidFill>
                <a:srgbClr val="E5CA72"/>
              </a:solidFill>
              <a:round/>
              <a:headEnd type="none" w="sm" len="sm"/>
              <a:tailEnd type="none" w="sm" len="sm"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</a:pPr>
              <a:r>
                <a:rPr lang="en-GB" altLang="en-US" sz="1800" b="1" dirty="0" err="1">
                  <a:solidFill>
                    <a:srgbClr val="E5CA72"/>
                  </a:solidFill>
                </a:rPr>
                <a:t>Mantenibilidad</a:t>
              </a:r>
              <a:endParaRPr lang="en-US" altLang="en-US" sz="1800" b="1" dirty="0">
                <a:solidFill>
                  <a:srgbClr val="E5CA72"/>
                </a:solidFill>
              </a:endParaRPr>
            </a:p>
          </p:txBody>
        </p:sp>
      </p:grpSp>
      <p:grpSp>
        <p:nvGrpSpPr>
          <p:cNvPr id="11" name="Group 266"/>
          <p:cNvGrpSpPr>
            <a:grpSpLocks/>
          </p:cNvGrpSpPr>
          <p:nvPr/>
        </p:nvGrpSpPr>
        <p:grpSpPr bwMode="auto">
          <a:xfrm>
            <a:off x="6084895" y="3812424"/>
            <a:ext cx="1398589" cy="1863725"/>
            <a:chOff x="4106" y="2449"/>
            <a:chExt cx="881" cy="1174"/>
          </a:xfrm>
        </p:grpSpPr>
        <p:sp>
          <p:nvSpPr>
            <p:cNvPr id="92" name="Line 241"/>
            <p:cNvSpPr>
              <a:spLocks noChangeShapeType="1"/>
            </p:cNvSpPr>
            <p:nvPr/>
          </p:nvSpPr>
          <p:spPr bwMode="gray">
            <a:xfrm flipH="1">
              <a:off x="4805" y="2449"/>
              <a:ext cx="182" cy="1090"/>
            </a:xfrm>
            <a:prstGeom prst="line">
              <a:avLst/>
            </a:prstGeom>
            <a:noFill/>
            <a:ln w="25400">
              <a:solidFill>
                <a:srgbClr val="E5CA7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93" name="AutoShape 250"/>
            <p:cNvSpPr>
              <a:spLocks noChangeArrowheads="1"/>
            </p:cNvSpPr>
            <p:nvPr/>
          </p:nvSpPr>
          <p:spPr bwMode="gray">
            <a:xfrm>
              <a:off x="4106" y="3417"/>
              <a:ext cx="832" cy="206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38100">
              <a:solidFill>
                <a:srgbClr val="E5CA72"/>
              </a:solidFill>
              <a:round/>
              <a:headEnd type="none" w="sm" len="sm"/>
              <a:tailEnd type="none" w="sm" len="sm"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</a:pPr>
              <a:r>
                <a:rPr lang="en-GB" altLang="en-US" sz="1800" b="1" dirty="0" err="1">
                  <a:solidFill>
                    <a:srgbClr val="E5CA72"/>
                  </a:solidFill>
                </a:rPr>
                <a:t>Usabilidad</a:t>
              </a:r>
              <a:endParaRPr lang="en-US" altLang="en-US" sz="1800" b="1" dirty="0">
                <a:solidFill>
                  <a:srgbClr val="E5CA72"/>
                </a:solidFill>
              </a:endParaRPr>
            </a:p>
          </p:txBody>
        </p:sp>
      </p:grpSp>
      <p:grpSp>
        <p:nvGrpSpPr>
          <p:cNvPr id="12" name="Group 265"/>
          <p:cNvGrpSpPr>
            <a:grpSpLocks/>
          </p:cNvGrpSpPr>
          <p:nvPr/>
        </p:nvGrpSpPr>
        <p:grpSpPr bwMode="auto">
          <a:xfrm>
            <a:off x="6323013" y="3812424"/>
            <a:ext cx="1160463" cy="1409700"/>
            <a:chOff x="4256" y="2449"/>
            <a:chExt cx="731" cy="888"/>
          </a:xfrm>
        </p:grpSpPr>
        <p:sp>
          <p:nvSpPr>
            <p:cNvPr id="90" name="Line 240"/>
            <p:cNvSpPr>
              <a:spLocks noChangeShapeType="1"/>
            </p:cNvSpPr>
            <p:nvPr/>
          </p:nvSpPr>
          <p:spPr bwMode="gray">
            <a:xfrm flipH="1">
              <a:off x="4709" y="2449"/>
              <a:ext cx="278" cy="720"/>
            </a:xfrm>
            <a:prstGeom prst="line">
              <a:avLst/>
            </a:prstGeom>
            <a:noFill/>
            <a:ln w="25400">
              <a:solidFill>
                <a:srgbClr val="E5CA7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91" name="AutoShape 251"/>
            <p:cNvSpPr>
              <a:spLocks noChangeArrowheads="1"/>
            </p:cNvSpPr>
            <p:nvPr/>
          </p:nvSpPr>
          <p:spPr bwMode="gray">
            <a:xfrm>
              <a:off x="4256" y="3113"/>
              <a:ext cx="560" cy="224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38100">
              <a:solidFill>
                <a:srgbClr val="E5CA72"/>
              </a:solidFill>
              <a:round/>
              <a:headEnd type="none" w="sm" len="sm"/>
              <a:tailEnd type="none" w="sm" len="sm"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</a:pPr>
              <a:r>
                <a:rPr lang="en-GB" altLang="en-US" sz="1800" b="1">
                  <a:solidFill>
                    <a:srgbClr val="E5CA72"/>
                  </a:solidFill>
                </a:rPr>
                <a:t>Stress</a:t>
              </a:r>
              <a:endParaRPr lang="en-US" altLang="en-US" sz="1800" b="1">
                <a:solidFill>
                  <a:srgbClr val="E5CA72"/>
                </a:solidFill>
              </a:endParaRPr>
            </a:p>
          </p:txBody>
        </p:sp>
      </p:grpSp>
      <p:grpSp>
        <p:nvGrpSpPr>
          <p:cNvPr id="13" name="Group 264"/>
          <p:cNvGrpSpPr>
            <a:grpSpLocks/>
          </p:cNvGrpSpPr>
          <p:nvPr/>
        </p:nvGrpSpPr>
        <p:grpSpPr bwMode="auto">
          <a:xfrm>
            <a:off x="6323013" y="3815603"/>
            <a:ext cx="1160463" cy="901701"/>
            <a:chOff x="4256" y="2451"/>
            <a:chExt cx="731" cy="568"/>
          </a:xfrm>
        </p:grpSpPr>
        <p:sp>
          <p:nvSpPr>
            <p:cNvPr id="88" name="Line 239"/>
            <p:cNvSpPr>
              <a:spLocks noChangeShapeType="1"/>
            </p:cNvSpPr>
            <p:nvPr/>
          </p:nvSpPr>
          <p:spPr bwMode="gray">
            <a:xfrm flipH="1">
              <a:off x="4505" y="2451"/>
              <a:ext cx="482" cy="417"/>
            </a:xfrm>
            <a:prstGeom prst="line">
              <a:avLst/>
            </a:prstGeom>
            <a:noFill/>
            <a:ln w="25400">
              <a:solidFill>
                <a:srgbClr val="E5CA72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89" name="AutoShape 252"/>
            <p:cNvSpPr>
              <a:spLocks noChangeArrowheads="1"/>
            </p:cNvSpPr>
            <p:nvPr/>
          </p:nvSpPr>
          <p:spPr bwMode="gray">
            <a:xfrm>
              <a:off x="4256" y="2813"/>
              <a:ext cx="512" cy="206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 w="38100">
              <a:solidFill>
                <a:srgbClr val="E5CA72"/>
              </a:solidFill>
              <a:round/>
              <a:headEnd type="none" w="sm" len="sm"/>
              <a:tailEnd type="none" w="sm" len="sm"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</a:pPr>
              <a:r>
                <a:rPr lang="en-GB" altLang="en-US" sz="1800" b="1" dirty="0" err="1">
                  <a:solidFill>
                    <a:srgbClr val="E5CA72"/>
                  </a:solidFill>
                </a:rPr>
                <a:t>Carga</a:t>
              </a:r>
              <a:endParaRPr lang="en-US" altLang="en-US" sz="1800" b="1" dirty="0">
                <a:solidFill>
                  <a:srgbClr val="E5CA72"/>
                </a:solidFill>
              </a:endParaRPr>
            </a:p>
          </p:txBody>
        </p:sp>
      </p:grpSp>
      <p:grpSp>
        <p:nvGrpSpPr>
          <p:cNvPr id="14" name="Group 192"/>
          <p:cNvGrpSpPr>
            <a:grpSpLocks/>
          </p:cNvGrpSpPr>
          <p:nvPr/>
        </p:nvGrpSpPr>
        <p:grpSpPr bwMode="auto">
          <a:xfrm>
            <a:off x="658814" y="1418474"/>
            <a:ext cx="1292225" cy="1700213"/>
            <a:chOff x="688" y="941"/>
            <a:chExt cx="814" cy="1071"/>
          </a:xfrm>
        </p:grpSpPr>
        <p:sp>
          <p:nvSpPr>
            <p:cNvPr id="86" name="Line 124"/>
            <p:cNvSpPr>
              <a:spLocks noChangeShapeType="1"/>
            </p:cNvSpPr>
            <p:nvPr/>
          </p:nvSpPr>
          <p:spPr bwMode="auto">
            <a:xfrm flipH="1">
              <a:off x="1392" y="941"/>
              <a:ext cx="110" cy="945"/>
            </a:xfrm>
            <a:prstGeom prst="lin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6">
                  <a:lumMod val="75000"/>
                </a:schemeClr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</a:pPr>
              <a:endParaRPr lang="en-GB" sz="1800" b="1">
                <a:solidFill>
                  <a:srgbClr val="000000"/>
                </a:solidFill>
                <a:ea typeface="ヒラギノ角ゴ Pro W3" pitchFamily="-65" charset="-128"/>
              </a:endParaRPr>
            </a:p>
          </p:txBody>
        </p:sp>
        <p:sp>
          <p:nvSpPr>
            <p:cNvPr id="87" name="Rectangle 125"/>
            <p:cNvSpPr>
              <a:spLocks noChangeArrowheads="1"/>
            </p:cNvSpPr>
            <p:nvPr/>
          </p:nvSpPr>
          <p:spPr bwMode="auto">
            <a:xfrm>
              <a:off x="688" y="1659"/>
              <a:ext cx="687" cy="35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>
              <a:solidFill>
                <a:schemeClr val="accent6">
                  <a:lumMod val="60000"/>
                  <a:lumOff val="40000"/>
                </a:schemeClr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</a:pPr>
              <a:r>
                <a:rPr lang="en-GB" sz="1800" b="1" dirty="0" err="1">
                  <a:solidFill>
                    <a:srgbClr val="000000"/>
                  </a:solidFill>
                  <a:ea typeface="ヒラギノ角ゴ Pro W3" pitchFamily="-65" charset="-128"/>
                </a:rPr>
                <a:t>Revisión</a:t>
              </a:r>
              <a:endParaRPr lang="en-GB" sz="1800" b="1" dirty="0">
                <a:solidFill>
                  <a:srgbClr val="000000"/>
                </a:solidFill>
                <a:ea typeface="ヒラギノ角ゴ Pro W3" pitchFamily="-65" charset="-128"/>
              </a:endParaRPr>
            </a:p>
            <a:p>
              <a:pPr algn="l">
                <a:lnSpc>
                  <a:spcPct val="92000"/>
                </a:lnSpc>
              </a:pPr>
              <a:r>
                <a:rPr lang="en-GB" sz="1800" b="1" dirty="0" err="1">
                  <a:solidFill>
                    <a:srgbClr val="000000"/>
                  </a:solidFill>
                  <a:ea typeface="ヒラギノ角ゴ Pro W3" pitchFamily="-65" charset="-128"/>
                </a:rPr>
                <a:t>Técnica</a:t>
              </a:r>
              <a:endParaRPr lang="en-GB" sz="1800" b="1" dirty="0">
                <a:solidFill>
                  <a:srgbClr val="000000"/>
                </a:solidFill>
                <a:ea typeface="ヒラギノ角ゴ Pro W3" pitchFamily="-65" charset="-128"/>
              </a:endParaRPr>
            </a:p>
          </p:txBody>
        </p:sp>
      </p:grpSp>
      <p:grpSp>
        <p:nvGrpSpPr>
          <p:cNvPr id="15" name="Group 190"/>
          <p:cNvGrpSpPr>
            <a:grpSpLocks/>
          </p:cNvGrpSpPr>
          <p:nvPr/>
        </p:nvGrpSpPr>
        <p:grpSpPr bwMode="auto">
          <a:xfrm>
            <a:off x="54199" y="1428000"/>
            <a:ext cx="2141537" cy="617538"/>
            <a:chOff x="153" y="947"/>
            <a:chExt cx="1349" cy="389"/>
          </a:xfrm>
        </p:grpSpPr>
        <p:sp>
          <p:nvSpPr>
            <p:cNvPr id="84" name="Line 25"/>
            <p:cNvSpPr>
              <a:spLocks noChangeShapeType="1"/>
            </p:cNvSpPr>
            <p:nvPr/>
          </p:nvSpPr>
          <p:spPr bwMode="auto">
            <a:xfrm flipH="1">
              <a:off x="475" y="947"/>
              <a:ext cx="1027" cy="225"/>
            </a:xfrm>
            <a:prstGeom prst="line">
              <a:avLst/>
            </a:prstGeom>
            <a:noFill/>
            <a:ln w="25400">
              <a:solidFill>
                <a:schemeClr val="accent6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85" name="Rectangle 30"/>
            <p:cNvSpPr>
              <a:spLocks noChangeArrowheads="1"/>
            </p:cNvSpPr>
            <p:nvPr/>
          </p:nvSpPr>
          <p:spPr bwMode="auto">
            <a:xfrm>
              <a:off x="153" y="983"/>
              <a:ext cx="687" cy="35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>
              <a:solidFill>
                <a:schemeClr val="accent6">
                  <a:lumMod val="60000"/>
                  <a:lumOff val="40000"/>
                </a:schemeClr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</a:pPr>
              <a:r>
                <a:rPr lang="en-GB" sz="1800" b="1" dirty="0" err="1">
                  <a:solidFill>
                    <a:srgbClr val="000000"/>
                  </a:solidFill>
                  <a:ea typeface="ヒラギノ角ゴ Pro W3" pitchFamily="-65" charset="-128"/>
                </a:rPr>
                <a:t>Revisión</a:t>
              </a:r>
              <a:endParaRPr lang="en-GB" sz="1800" b="1" dirty="0">
                <a:solidFill>
                  <a:srgbClr val="000000"/>
                </a:solidFill>
                <a:ea typeface="ヒラギノ角ゴ Pro W3" pitchFamily="-65" charset="-128"/>
              </a:endParaRPr>
            </a:p>
            <a:p>
              <a:pPr algn="l">
                <a:lnSpc>
                  <a:spcPct val="92000"/>
                </a:lnSpc>
              </a:pPr>
              <a:r>
                <a:rPr lang="en-GB" sz="1800" b="1" dirty="0">
                  <a:solidFill>
                    <a:srgbClr val="000000"/>
                  </a:solidFill>
                  <a:ea typeface="ヒラギノ角ゴ Pro W3" pitchFamily="-65" charset="-128"/>
                </a:rPr>
                <a:t>Informal</a:t>
              </a:r>
            </a:p>
          </p:txBody>
        </p:sp>
      </p:grpSp>
      <p:grpSp>
        <p:nvGrpSpPr>
          <p:cNvPr id="16" name="Group 191"/>
          <p:cNvGrpSpPr>
            <a:grpSpLocks/>
          </p:cNvGrpSpPr>
          <p:nvPr/>
        </p:nvGrpSpPr>
        <p:grpSpPr bwMode="auto">
          <a:xfrm>
            <a:off x="82552" y="1418474"/>
            <a:ext cx="1868488" cy="1031875"/>
            <a:chOff x="325" y="941"/>
            <a:chExt cx="1177" cy="650"/>
          </a:xfrm>
        </p:grpSpPr>
        <p:sp>
          <p:nvSpPr>
            <p:cNvPr id="82" name="Line 27"/>
            <p:cNvSpPr>
              <a:spLocks noChangeShapeType="1"/>
            </p:cNvSpPr>
            <p:nvPr/>
          </p:nvSpPr>
          <p:spPr bwMode="auto">
            <a:xfrm flipH="1">
              <a:off x="1048" y="941"/>
              <a:ext cx="454" cy="532"/>
            </a:xfrm>
            <a:prstGeom prst="lin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6">
                  <a:lumMod val="75000"/>
                </a:schemeClr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</a:pPr>
              <a:endParaRPr lang="en-GB" sz="1800" b="1">
                <a:solidFill>
                  <a:srgbClr val="000000"/>
                </a:solidFill>
                <a:ea typeface="ヒラギノ角ゴ Pro W3" pitchFamily="-65" charset="-128"/>
              </a:endParaRPr>
            </a:p>
          </p:txBody>
        </p:sp>
        <p:sp>
          <p:nvSpPr>
            <p:cNvPr id="83" name="Rectangle 31"/>
            <p:cNvSpPr>
              <a:spLocks noChangeArrowheads="1"/>
            </p:cNvSpPr>
            <p:nvPr/>
          </p:nvSpPr>
          <p:spPr bwMode="auto">
            <a:xfrm>
              <a:off x="325" y="1400"/>
              <a:ext cx="1059" cy="19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>
              <a:solidFill>
                <a:schemeClr val="accent6">
                  <a:lumMod val="60000"/>
                  <a:lumOff val="40000"/>
                </a:schemeClr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</a:pPr>
              <a:r>
                <a:rPr lang="en-GB" sz="1800" b="1" dirty="0">
                  <a:solidFill>
                    <a:srgbClr val="000000"/>
                  </a:solidFill>
                  <a:ea typeface="ヒラギノ角ゴ Pro W3" pitchFamily="-65" charset="-128"/>
                </a:rPr>
                <a:t>Walkthroughs</a:t>
              </a:r>
            </a:p>
          </p:txBody>
        </p:sp>
      </p:grpSp>
      <p:grpSp>
        <p:nvGrpSpPr>
          <p:cNvPr id="17" name="Group 196"/>
          <p:cNvGrpSpPr>
            <a:grpSpLocks/>
          </p:cNvGrpSpPr>
          <p:nvPr/>
        </p:nvGrpSpPr>
        <p:grpSpPr bwMode="auto">
          <a:xfrm>
            <a:off x="3552820" y="1578812"/>
            <a:ext cx="1246185" cy="587376"/>
            <a:chOff x="2511" y="1042"/>
            <a:chExt cx="785" cy="370"/>
          </a:xfrm>
        </p:grpSpPr>
        <p:sp>
          <p:nvSpPr>
            <p:cNvPr id="80" name="Line 54"/>
            <p:cNvSpPr>
              <a:spLocks noChangeShapeType="1"/>
            </p:cNvSpPr>
            <p:nvPr/>
          </p:nvSpPr>
          <p:spPr bwMode="auto">
            <a:xfrm>
              <a:off x="2511" y="1042"/>
              <a:ext cx="361" cy="287"/>
            </a:xfrm>
            <a:prstGeom prst="line">
              <a:avLst/>
            </a:prstGeom>
            <a:noFill/>
            <a:ln w="19050">
              <a:solidFill>
                <a:srgbClr val="CC99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81" name="Rectangle 55"/>
            <p:cNvSpPr>
              <a:spLocks noChangeArrowheads="1"/>
            </p:cNvSpPr>
            <p:nvPr/>
          </p:nvSpPr>
          <p:spPr bwMode="auto">
            <a:xfrm>
              <a:off x="2511" y="1237"/>
              <a:ext cx="785" cy="17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</a:pPr>
              <a:r>
                <a:rPr lang="en-GB" sz="1600" b="1" dirty="0" err="1">
                  <a:solidFill>
                    <a:schemeClr val="tx1"/>
                  </a:solidFill>
                  <a:ea typeface="ヒラギノ角ゴ Pro W3" pitchFamily="-65" charset="-128"/>
                </a:rPr>
                <a:t>Flujo</a:t>
              </a:r>
              <a:r>
                <a:rPr lang="en-GB" sz="1600" b="1" dirty="0">
                  <a:solidFill>
                    <a:schemeClr val="tx1"/>
                  </a:solidFill>
                  <a:ea typeface="ヒラギノ角ゴ Pro W3" pitchFamily="-65" charset="-128"/>
                </a:rPr>
                <a:t> </a:t>
              </a:r>
              <a:r>
                <a:rPr lang="en-GB" sz="1600" b="1" dirty="0" err="1">
                  <a:solidFill>
                    <a:schemeClr val="tx1"/>
                  </a:solidFill>
                  <a:ea typeface="ヒラギノ角ゴ Pro W3" pitchFamily="-65" charset="-128"/>
                </a:rPr>
                <a:t>Datos</a:t>
              </a:r>
              <a:endParaRPr lang="en-GB" sz="1600" b="1" dirty="0">
                <a:solidFill>
                  <a:schemeClr val="tx1"/>
                </a:solidFill>
                <a:ea typeface="ヒラギノ角ゴ Pro W3" pitchFamily="-65" charset="-128"/>
              </a:endParaRPr>
            </a:p>
          </p:txBody>
        </p:sp>
      </p:grpSp>
      <p:grpSp>
        <p:nvGrpSpPr>
          <p:cNvPr id="18" name="Group 195"/>
          <p:cNvGrpSpPr>
            <a:grpSpLocks/>
          </p:cNvGrpSpPr>
          <p:nvPr/>
        </p:nvGrpSpPr>
        <p:grpSpPr bwMode="auto">
          <a:xfrm>
            <a:off x="2532067" y="1578812"/>
            <a:ext cx="1406527" cy="1074738"/>
            <a:chOff x="1868" y="1042"/>
            <a:chExt cx="886" cy="677"/>
          </a:xfrm>
        </p:grpSpPr>
        <p:sp>
          <p:nvSpPr>
            <p:cNvPr id="78" name="Line 56"/>
            <p:cNvSpPr>
              <a:spLocks noChangeShapeType="1"/>
            </p:cNvSpPr>
            <p:nvPr/>
          </p:nvSpPr>
          <p:spPr bwMode="auto">
            <a:xfrm flipH="1">
              <a:off x="2285" y="1042"/>
              <a:ext cx="226" cy="552"/>
            </a:xfrm>
            <a:prstGeom prst="line">
              <a:avLst/>
            </a:prstGeom>
            <a:solidFill>
              <a:schemeClr val="tx2">
                <a:lumMod val="40000"/>
                <a:lumOff val="60000"/>
              </a:schemeClr>
            </a:solidFill>
            <a:ln w="19050">
              <a:solidFill>
                <a:srgbClr val="CC9900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</a:pPr>
              <a:endParaRPr lang="en-GB" sz="1600" b="1">
                <a:solidFill>
                  <a:schemeClr val="tx1"/>
                </a:solidFill>
                <a:ea typeface="ヒラギノ角ゴ Pro W3" pitchFamily="-65" charset="-128"/>
              </a:endParaRPr>
            </a:p>
          </p:txBody>
        </p:sp>
        <p:sp>
          <p:nvSpPr>
            <p:cNvPr id="79" name="Rectangle 57"/>
            <p:cNvSpPr>
              <a:spLocks noChangeArrowheads="1"/>
            </p:cNvSpPr>
            <p:nvPr/>
          </p:nvSpPr>
          <p:spPr bwMode="auto">
            <a:xfrm>
              <a:off x="1868" y="1544"/>
              <a:ext cx="886" cy="175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</a:pPr>
              <a:r>
                <a:rPr lang="en-GB" sz="1600" b="1" dirty="0" err="1">
                  <a:solidFill>
                    <a:schemeClr val="tx1"/>
                  </a:solidFill>
                  <a:ea typeface="ヒラギノ角ゴ Pro W3" pitchFamily="-65" charset="-128"/>
                </a:rPr>
                <a:t>Flujo</a:t>
              </a:r>
              <a:r>
                <a:rPr lang="en-GB" sz="1600" b="1" dirty="0">
                  <a:solidFill>
                    <a:schemeClr val="tx1"/>
                  </a:solidFill>
                  <a:ea typeface="ヒラギノ角ゴ Pro W3" pitchFamily="-65" charset="-128"/>
                </a:rPr>
                <a:t> Control</a:t>
              </a:r>
            </a:p>
          </p:txBody>
        </p:sp>
      </p:grpSp>
      <p:grpSp>
        <p:nvGrpSpPr>
          <p:cNvPr id="19" name="Group 194"/>
          <p:cNvGrpSpPr>
            <a:grpSpLocks/>
          </p:cNvGrpSpPr>
          <p:nvPr/>
        </p:nvGrpSpPr>
        <p:grpSpPr bwMode="auto">
          <a:xfrm>
            <a:off x="1951040" y="1427994"/>
            <a:ext cx="2833691" cy="306386"/>
            <a:chOff x="1502" y="947"/>
            <a:chExt cx="1785" cy="193"/>
          </a:xfrm>
        </p:grpSpPr>
        <p:sp>
          <p:nvSpPr>
            <p:cNvPr id="76" name="Line 29"/>
            <p:cNvSpPr>
              <a:spLocks noChangeShapeType="1"/>
            </p:cNvSpPr>
            <p:nvPr/>
          </p:nvSpPr>
          <p:spPr bwMode="auto">
            <a:xfrm>
              <a:off x="1502" y="947"/>
              <a:ext cx="1034" cy="95"/>
            </a:xfrm>
            <a:prstGeom prst="line">
              <a:avLst/>
            </a:prstGeom>
            <a:noFill/>
            <a:ln w="25400">
              <a:solidFill>
                <a:schemeClr val="accent6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77" name="Rectangle 33"/>
            <p:cNvSpPr>
              <a:spLocks noChangeArrowheads="1"/>
            </p:cNvSpPr>
            <p:nvPr/>
          </p:nvSpPr>
          <p:spPr bwMode="auto">
            <a:xfrm>
              <a:off x="2059" y="947"/>
              <a:ext cx="1228" cy="193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</a:pPr>
              <a:r>
                <a:rPr lang="en-GB" sz="1800" b="1" dirty="0" err="1">
                  <a:solidFill>
                    <a:srgbClr val="000000"/>
                  </a:solidFill>
                  <a:ea typeface="ヒラギノ角ゴ Pro W3" pitchFamily="-65" charset="-128"/>
                </a:rPr>
                <a:t>Análisis</a:t>
              </a:r>
              <a:r>
                <a:rPr lang="en-GB" sz="1800" b="1" dirty="0">
                  <a:solidFill>
                    <a:srgbClr val="000000"/>
                  </a:solidFill>
                  <a:ea typeface="ヒラギノ角ゴ Pro W3" pitchFamily="-65" charset="-128"/>
                </a:rPr>
                <a:t> </a:t>
              </a:r>
              <a:r>
                <a:rPr lang="en-GB" sz="1800" b="1" dirty="0" err="1">
                  <a:solidFill>
                    <a:srgbClr val="000000"/>
                  </a:solidFill>
                  <a:ea typeface="ヒラギノ角ゴ Pro W3" pitchFamily="-65" charset="-128"/>
                </a:rPr>
                <a:t>estático</a:t>
              </a:r>
              <a:endParaRPr lang="en-GB" sz="1800" b="1" dirty="0">
                <a:solidFill>
                  <a:srgbClr val="000000"/>
                </a:solidFill>
                <a:ea typeface="ヒラギノ角ゴ Pro W3" pitchFamily="-65" charset="-128"/>
              </a:endParaRPr>
            </a:p>
          </p:txBody>
        </p:sp>
      </p:grpSp>
      <p:grpSp>
        <p:nvGrpSpPr>
          <p:cNvPr id="20" name="Group 193"/>
          <p:cNvGrpSpPr>
            <a:grpSpLocks/>
          </p:cNvGrpSpPr>
          <p:nvPr/>
        </p:nvGrpSpPr>
        <p:grpSpPr bwMode="auto">
          <a:xfrm>
            <a:off x="1660532" y="1427999"/>
            <a:ext cx="1333503" cy="2100262"/>
            <a:chOff x="1319" y="947"/>
            <a:chExt cx="840" cy="1323"/>
          </a:xfrm>
        </p:grpSpPr>
        <p:sp>
          <p:nvSpPr>
            <p:cNvPr id="74" name="Line 26"/>
            <p:cNvSpPr>
              <a:spLocks noChangeShapeType="1"/>
            </p:cNvSpPr>
            <p:nvPr/>
          </p:nvSpPr>
          <p:spPr bwMode="auto">
            <a:xfrm>
              <a:off x="1502" y="947"/>
              <a:ext cx="184" cy="1225"/>
            </a:xfrm>
            <a:prstGeom prst="line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9050">
              <a:solidFill>
                <a:schemeClr val="accent6">
                  <a:lumMod val="75000"/>
                </a:schemeClr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</a:pPr>
              <a:endParaRPr lang="en-GB" sz="1800" b="1">
                <a:solidFill>
                  <a:srgbClr val="000000"/>
                </a:solidFill>
                <a:ea typeface="ヒラギノ角ゴ Pro W3" pitchFamily="-65" charset="-128"/>
              </a:endParaRPr>
            </a:p>
          </p:txBody>
        </p:sp>
        <p:sp>
          <p:nvSpPr>
            <p:cNvPr id="75" name="Rectangle 34"/>
            <p:cNvSpPr>
              <a:spLocks noChangeArrowheads="1"/>
            </p:cNvSpPr>
            <p:nvPr/>
          </p:nvSpPr>
          <p:spPr bwMode="auto">
            <a:xfrm>
              <a:off x="1319" y="2077"/>
              <a:ext cx="840" cy="19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9525">
              <a:solidFill>
                <a:schemeClr val="accent6">
                  <a:lumMod val="60000"/>
                  <a:lumOff val="40000"/>
                </a:schemeClr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</a:pPr>
              <a:r>
                <a:rPr lang="en-GB" sz="1800" b="1" dirty="0" err="1">
                  <a:solidFill>
                    <a:srgbClr val="000000"/>
                  </a:solidFill>
                  <a:ea typeface="ヒラギノ角ゴ Pro W3" pitchFamily="-65" charset="-128"/>
                </a:rPr>
                <a:t>Inspección</a:t>
              </a:r>
              <a:endParaRPr lang="en-GB" sz="1800" b="1" dirty="0">
                <a:solidFill>
                  <a:srgbClr val="000000"/>
                </a:solidFill>
                <a:ea typeface="ヒラギノ角ゴ Pro W3" pitchFamily="-65" charset="-128"/>
              </a:endParaRPr>
            </a:p>
          </p:txBody>
        </p:sp>
      </p:grpSp>
      <p:sp>
        <p:nvSpPr>
          <p:cNvPr id="21" name="Rectangle 49"/>
          <p:cNvSpPr>
            <a:spLocks noChangeArrowheads="1"/>
          </p:cNvSpPr>
          <p:nvPr/>
        </p:nvSpPr>
        <p:spPr bwMode="auto">
          <a:xfrm>
            <a:off x="1436688" y="1202574"/>
            <a:ext cx="1325684" cy="39844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5400">
            <a:solidFill>
              <a:schemeClr val="accent6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63500" tIns="25400" rIns="63500" bIns="2540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>
              <a:lnSpc>
                <a:spcPct val="94000"/>
              </a:lnSpc>
            </a:pPr>
            <a:r>
              <a:rPr lang="en-GB" b="1" dirty="0" err="1">
                <a:solidFill>
                  <a:srgbClr val="000000"/>
                </a:solidFill>
                <a:ea typeface="ヒラギノ角ゴ Pro W3" pitchFamily="-65" charset="-128"/>
              </a:rPr>
              <a:t>Estático</a:t>
            </a:r>
            <a:endParaRPr lang="en-GB" b="1" dirty="0">
              <a:solidFill>
                <a:srgbClr val="000000"/>
              </a:solidFill>
              <a:ea typeface="ヒラギノ角ゴ Pro W3" pitchFamily="-65" charset="-128"/>
            </a:endParaRPr>
          </a:p>
        </p:txBody>
      </p:sp>
      <p:grpSp>
        <p:nvGrpSpPr>
          <p:cNvPr id="22" name="Group 197"/>
          <p:cNvGrpSpPr>
            <a:grpSpLocks/>
          </p:cNvGrpSpPr>
          <p:nvPr/>
        </p:nvGrpSpPr>
        <p:grpSpPr bwMode="auto">
          <a:xfrm>
            <a:off x="-9550" y="4102935"/>
            <a:ext cx="1773238" cy="877888"/>
            <a:chOff x="82" y="2618"/>
            <a:chExt cx="1117" cy="553"/>
          </a:xfrm>
        </p:grpSpPr>
        <p:sp>
          <p:nvSpPr>
            <p:cNvPr id="72" name="Line 8"/>
            <p:cNvSpPr>
              <a:spLocks noChangeShapeType="1"/>
            </p:cNvSpPr>
            <p:nvPr/>
          </p:nvSpPr>
          <p:spPr bwMode="blackGray">
            <a:xfrm flipH="1">
              <a:off x="514" y="2618"/>
              <a:ext cx="685" cy="41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73" name="Rectangle 12"/>
            <p:cNvSpPr>
              <a:spLocks noChangeArrowheads="1"/>
            </p:cNvSpPr>
            <p:nvPr/>
          </p:nvSpPr>
          <p:spPr bwMode="blackGray">
            <a:xfrm>
              <a:off x="82" y="2978"/>
              <a:ext cx="767" cy="19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  <a:defRPr/>
              </a:pPr>
              <a:r>
                <a:rPr lang="en-GB" sz="1800" b="1" dirty="0" err="1">
                  <a:solidFill>
                    <a:srgbClr val="3333FF"/>
                  </a:solidFill>
                  <a:latin typeface="Arial" pitchFamily="-112" charset="0"/>
                  <a:ea typeface="ヒラギノ角ゴ Pro W3" pitchFamily="-112" charset="-128"/>
                </a:rPr>
                <a:t>Sentencia</a:t>
              </a:r>
              <a:endParaRPr lang="en-GB" sz="1800" b="1" dirty="0">
                <a:solidFill>
                  <a:srgbClr val="3333FF"/>
                </a:solidFill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23" name="Group 198"/>
          <p:cNvGrpSpPr>
            <a:grpSpLocks/>
          </p:cNvGrpSpPr>
          <p:nvPr/>
        </p:nvGrpSpPr>
        <p:grpSpPr bwMode="auto">
          <a:xfrm>
            <a:off x="25399" y="4102935"/>
            <a:ext cx="1444625" cy="1344613"/>
            <a:chOff x="289" y="2618"/>
            <a:chExt cx="910" cy="847"/>
          </a:xfrm>
        </p:grpSpPr>
        <p:sp>
          <p:nvSpPr>
            <p:cNvPr id="70" name="Line 187"/>
            <p:cNvSpPr>
              <a:spLocks noChangeShapeType="1"/>
            </p:cNvSpPr>
            <p:nvPr/>
          </p:nvSpPr>
          <p:spPr bwMode="blackGray">
            <a:xfrm flipH="1">
              <a:off x="738" y="2618"/>
              <a:ext cx="461" cy="801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71" name="Rectangle 13"/>
            <p:cNvSpPr>
              <a:spLocks noChangeArrowheads="1"/>
            </p:cNvSpPr>
            <p:nvPr/>
          </p:nvSpPr>
          <p:spPr bwMode="blackGray">
            <a:xfrm>
              <a:off x="289" y="3272"/>
              <a:ext cx="687" cy="19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  <a:defRPr/>
              </a:pPr>
              <a:r>
                <a:rPr lang="en-GB" sz="1800" b="1" dirty="0" err="1">
                  <a:solidFill>
                    <a:srgbClr val="3333FF"/>
                  </a:solidFill>
                  <a:latin typeface="Arial" pitchFamily="-112" charset="0"/>
                  <a:ea typeface="ヒラギノ角ゴ Pro W3" pitchFamily="-112" charset="-128"/>
                </a:rPr>
                <a:t>Decisión</a:t>
              </a:r>
              <a:endParaRPr lang="en-GB" sz="1800" b="1" dirty="0">
                <a:solidFill>
                  <a:srgbClr val="3333FF"/>
                </a:solidFill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24" name="Group 199"/>
          <p:cNvGrpSpPr>
            <a:grpSpLocks/>
          </p:cNvGrpSpPr>
          <p:nvPr/>
        </p:nvGrpSpPr>
        <p:grpSpPr bwMode="auto">
          <a:xfrm>
            <a:off x="45441" y="4102935"/>
            <a:ext cx="1646239" cy="1811338"/>
            <a:chOff x="162" y="2618"/>
            <a:chExt cx="1037" cy="1141"/>
          </a:xfrm>
        </p:grpSpPr>
        <p:sp>
          <p:nvSpPr>
            <p:cNvPr id="68" name="Line 9"/>
            <p:cNvSpPr>
              <a:spLocks noChangeShapeType="1"/>
            </p:cNvSpPr>
            <p:nvPr/>
          </p:nvSpPr>
          <p:spPr bwMode="auto">
            <a:xfrm flipH="1">
              <a:off x="818" y="2618"/>
              <a:ext cx="381" cy="100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69" name="Rectangle 14"/>
            <p:cNvSpPr>
              <a:spLocks noChangeArrowheads="1"/>
            </p:cNvSpPr>
            <p:nvPr/>
          </p:nvSpPr>
          <p:spPr bwMode="auto">
            <a:xfrm>
              <a:off x="162" y="3566"/>
              <a:ext cx="792" cy="19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  <a:defRPr/>
              </a:pP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  <a:ea typeface="ヒラギノ角ゴ Pro W3" pitchFamily="-112" charset="-128"/>
                </a:rPr>
                <a:t>Condición</a:t>
              </a:r>
              <a:endParaRPr lang="en-GB" sz="1800" b="1" dirty="0">
                <a:solidFill>
                  <a:schemeClr val="tx1"/>
                </a:solidFill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25" name="Group 200"/>
          <p:cNvGrpSpPr>
            <a:grpSpLocks/>
          </p:cNvGrpSpPr>
          <p:nvPr/>
        </p:nvGrpSpPr>
        <p:grpSpPr bwMode="auto">
          <a:xfrm>
            <a:off x="36513" y="4080712"/>
            <a:ext cx="1433514" cy="2532063"/>
            <a:chOff x="296" y="2618"/>
            <a:chExt cx="903" cy="1595"/>
          </a:xfrm>
        </p:grpSpPr>
        <p:sp>
          <p:nvSpPr>
            <p:cNvPr id="66" name="Line 188"/>
            <p:cNvSpPr>
              <a:spLocks noChangeShapeType="1"/>
            </p:cNvSpPr>
            <p:nvPr/>
          </p:nvSpPr>
          <p:spPr bwMode="auto">
            <a:xfrm flipH="1">
              <a:off x="914" y="2618"/>
              <a:ext cx="285" cy="138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67" name="Rectangle 15"/>
            <p:cNvSpPr>
              <a:spLocks noChangeArrowheads="1"/>
            </p:cNvSpPr>
            <p:nvPr/>
          </p:nvSpPr>
          <p:spPr bwMode="auto">
            <a:xfrm>
              <a:off x="296" y="3860"/>
              <a:ext cx="816" cy="35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  <a:defRPr/>
              </a:pP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  <a:ea typeface="ヒラギノ角ゴ Pro W3" pitchFamily="-112" charset="-128"/>
                </a:rPr>
                <a:t>Condición</a:t>
              </a:r>
              <a:endParaRPr lang="en-GB" sz="1800" b="1" dirty="0">
                <a:solidFill>
                  <a:schemeClr val="tx1"/>
                </a:solidFill>
                <a:latin typeface="Arial" pitchFamily="-112" charset="0"/>
                <a:ea typeface="ヒラギノ角ゴ Pro W3" pitchFamily="-112" charset="-128"/>
              </a:endParaRPr>
            </a:p>
            <a:p>
              <a:pPr algn="l">
                <a:lnSpc>
                  <a:spcPct val="92000"/>
                </a:lnSpc>
                <a:defRPr/>
              </a:pP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</a:rPr>
                <a:t>Múltiple</a:t>
              </a:r>
              <a:endParaRPr lang="en-GB" sz="1800" b="1" dirty="0">
                <a:solidFill>
                  <a:schemeClr val="tx1"/>
                </a:solidFill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26" name="Group 234"/>
          <p:cNvGrpSpPr>
            <a:grpSpLocks/>
          </p:cNvGrpSpPr>
          <p:nvPr/>
        </p:nvGrpSpPr>
        <p:grpSpPr bwMode="auto">
          <a:xfrm>
            <a:off x="4432315" y="3494923"/>
            <a:ext cx="1525592" cy="2406649"/>
            <a:chOff x="3065" y="2249"/>
            <a:chExt cx="961" cy="1516"/>
          </a:xfrm>
        </p:grpSpPr>
        <p:sp>
          <p:nvSpPr>
            <p:cNvPr id="64" name="Line 39"/>
            <p:cNvSpPr>
              <a:spLocks noChangeShapeType="1"/>
            </p:cNvSpPr>
            <p:nvPr/>
          </p:nvSpPr>
          <p:spPr bwMode="auto">
            <a:xfrm>
              <a:off x="3065" y="2249"/>
              <a:ext cx="131" cy="1317"/>
            </a:xfrm>
            <a:prstGeom prst="line">
              <a:avLst/>
            </a:prstGeom>
            <a:noFill/>
            <a:ln w="25400">
              <a:solidFill>
                <a:srgbClr val="51FF4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65" name="Rectangle 42"/>
            <p:cNvSpPr>
              <a:spLocks noChangeArrowheads="1"/>
            </p:cNvSpPr>
            <p:nvPr/>
          </p:nvSpPr>
          <p:spPr bwMode="auto">
            <a:xfrm>
              <a:off x="3065" y="3426"/>
              <a:ext cx="961" cy="33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51FF41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  <a:defRPr/>
              </a:pPr>
              <a:r>
                <a:rPr lang="en-GB" sz="1800" b="1" dirty="0" err="1">
                  <a:solidFill>
                    <a:srgbClr val="00B0F0"/>
                  </a:solidFill>
                  <a:latin typeface="Arial" pitchFamily="-112" charset="0"/>
                  <a:ea typeface="ヒラギノ角ゴ Pro W3" pitchFamily="-112" charset="-128"/>
                </a:rPr>
                <a:t>Particionado</a:t>
              </a:r>
              <a:endParaRPr lang="en-GB" sz="1800" b="1" dirty="0">
                <a:solidFill>
                  <a:srgbClr val="00B0F0"/>
                </a:solidFill>
                <a:latin typeface="Arial" pitchFamily="-112" charset="0"/>
                <a:ea typeface="ヒラギノ角ゴ Pro W3" pitchFamily="-112" charset="-128"/>
              </a:endParaRPr>
            </a:p>
            <a:p>
              <a:pPr algn="l">
                <a:lnSpc>
                  <a:spcPct val="88000"/>
                </a:lnSpc>
                <a:defRPr/>
              </a:pPr>
              <a:r>
                <a:rPr lang="en-GB" sz="1800" b="1" dirty="0" err="1">
                  <a:solidFill>
                    <a:srgbClr val="00B0F0"/>
                  </a:solidFill>
                  <a:latin typeface="Arial" pitchFamily="-112" charset="0"/>
                </a:rPr>
                <a:t>Equivalente</a:t>
              </a:r>
              <a:endParaRPr lang="en-GB" sz="1800" b="1" dirty="0">
                <a:solidFill>
                  <a:srgbClr val="00B0F0"/>
                </a:solidFill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27" name="Group 237"/>
          <p:cNvGrpSpPr>
            <a:grpSpLocks/>
          </p:cNvGrpSpPr>
          <p:nvPr/>
        </p:nvGrpSpPr>
        <p:grpSpPr bwMode="auto">
          <a:xfrm>
            <a:off x="2960688" y="3525086"/>
            <a:ext cx="1474788" cy="1371600"/>
            <a:chOff x="2138" y="2268"/>
            <a:chExt cx="929" cy="864"/>
          </a:xfrm>
        </p:grpSpPr>
        <p:sp>
          <p:nvSpPr>
            <p:cNvPr id="62" name="Line 134"/>
            <p:cNvSpPr>
              <a:spLocks noChangeShapeType="1"/>
            </p:cNvSpPr>
            <p:nvPr/>
          </p:nvSpPr>
          <p:spPr bwMode="auto">
            <a:xfrm flipH="1">
              <a:off x="2675" y="2268"/>
              <a:ext cx="392" cy="568"/>
            </a:xfrm>
            <a:prstGeom prst="line">
              <a:avLst/>
            </a:prstGeom>
            <a:noFill/>
            <a:ln w="25400">
              <a:solidFill>
                <a:srgbClr val="51FF4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63" name="Rectangle 43"/>
            <p:cNvSpPr>
              <a:spLocks noChangeArrowheads="1"/>
            </p:cNvSpPr>
            <p:nvPr/>
          </p:nvSpPr>
          <p:spPr bwMode="auto">
            <a:xfrm>
              <a:off x="2138" y="2638"/>
              <a:ext cx="758" cy="494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51FF41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  <a:defRPr/>
              </a:pPr>
              <a:r>
                <a:rPr lang="en-GB" sz="1800" b="1" dirty="0">
                  <a:solidFill>
                    <a:srgbClr val="00B0F0"/>
                  </a:solidFill>
                  <a:latin typeface="Arial" pitchFamily="-112" charset="0"/>
                  <a:ea typeface="ヒラギノ角ゴ Pro W3" pitchFamily="-112" charset="-128"/>
                </a:rPr>
                <a:t>Boundary</a:t>
              </a:r>
            </a:p>
            <a:p>
              <a:pPr algn="l">
                <a:lnSpc>
                  <a:spcPct val="88000"/>
                </a:lnSpc>
                <a:defRPr/>
              </a:pPr>
              <a:r>
                <a:rPr lang="en-GB" sz="1800" b="1" dirty="0">
                  <a:solidFill>
                    <a:srgbClr val="00B0F0"/>
                  </a:solidFill>
                  <a:latin typeface="Arial" pitchFamily="-112" charset="0"/>
                  <a:ea typeface="ヒラギノ角ゴ Pro W3" pitchFamily="-112" charset="-128"/>
                </a:rPr>
                <a:t>Value</a:t>
              </a:r>
              <a:br>
                <a:rPr lang="en-GB" sz="1800" b="1" dirty="0">
                  <a:solidFill>
                    <a:srgbClr val="00B0F0"/>
                  </a:solidFill>
                  <a:latin typeface="Arial" pitchFamily="-112" charset="0"/>
                  <a:ea typeface="ヒラギノ角ゴ Pro W3" pitchFamily="-112" charset="-128"/>
                </a:rPr>
              </a:br>
              <a:r>
                <a:rPr lang="en-GB" sz="1800" b="1" dirty="0">
                  <a:solidFill>
                    <a:srgbClr val="00B0F0"/>
                  </a:solidFill>
                  <a:latin typeface="Arial" pitchFamily="-112" charset="0"/>
                  <a:ea typeface="ヒラギノ角ゴ Pro W3" pitchFamily="-112" charset="-128"/>
                </a:rPr>
                <a:t>Analysis</a:t>
              </a:r>
            </a:p>
          </p:txBody>
        </p:sp>
      </p:grpSp>
      <p:grpSp>
        <p:nvGrpSpPr>
          <p:cNvPr id="28" name="Group 232"/>
          <p:cNvGrpSpPr>
            <a:grpSpLocks/>
          </p:cNvGrpSpPr>
          <p:nvPr/>
        </p:nvGrpSpPr>
        <p:grpSpPr bwMode="auto">
          <a:xfrm>
            <a:off x="4418019" y="3525088"/>
            <a:ext cx="1433514" cy="1128713"/>
            <a:chOff x="3056" y="2268"/>
            <a:chExt cx="903" cy="711"/>
          </a:xfrm>
        </p:grpSpPr>
        <p:sp>
          <p:nvSpPr>
            <p:cNvPr id="60" name="Line 180"/>
            <p:cNvSpPr>
              <a:spLocks noChangeShapeType="1"/>
            </p:cNvSpPr>
            <p:nvPr/>
          </p:nvSpPr>
          <p:spPr bwMode="auto">
            <a:xfrm>
              <a:off x="3056" y="2268"/>
              <a:ext cx="396" cy="568"/>
            </a:xfrm>
            <a:prstGeom prst="line">
              <a:avLst/>
            </a:prstGeom>
            <a:noFill/>
            <a:ln w="25400">
              <a:solidFill>
                <a:srgbClr val="51FF4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61" name="Rectangle 44"/>
            <p:cNvSpPr>
              <a:spLocks noChangeArrowheads="1"/>
            </p:cNvSpPr>
            <p:nvPr/>
          </p:nvSpPr>
          <p:spPr bwMode="auto">
            <a:xfrm>
              <a:off x="3272" y="2640"/>
              <a:ext cx="687" cy="33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51FF41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  <a:defRPr/>
              </a:pPr>
              <a:r>
                <a:rPr lang="en-GB" sz="1800" b="1" dirty="0" err="1">
                  <a:solidFill>
                    <a:srgbClr val="00B0F0"/>
                  </a:solidFill>
                  <a:latin typeface="Arial" pitchFamily="-112" charset="0"/>
                  <a:ea typeface="ヒラギノ角ゴ Pro W3" pitchFamily="-112" charset="-128"/>
                </a:rPr>
                <a:t>Tablas</a:t>
              </a:r>
              <a:endParaRPr lang="en-GB" sz="1800" b="1" dirty="0">
                <a:solidFill>
                  <a:srgbClr val="00B0F0"/>
                </a:solidFill>
                <a:latin typeface="Arial" pitchFamily="-112" charset="0"/>
                <a:ea typeface="ヒラギノ角ゴ Pro W3" pitchFamily="-112" charset="-128"/>
              </a:endParaRPr>
            </a:p>
            <a:p>
              <a:pPr algn="l">
                <a:lnSpc>
                  <a:spcPct val="88000"/>
                </a:lnSpc>
                <a:defRPr/>
              </a:pPr>
              <a:r>
                <a:rPr lang="en-GB" sz="1800" b="1" dirty="0" err="1">
                  <a:solidFill>
                    <a:srgbClr val="00B0F0"/>
                  </a:solidFill>
                  <a:latin typeface="Arial" pitchFamily="-112" charset="0"/>
                </a:rPr>
                <a:t>Decisión</a:t>
              </a:r>
              <a:endParaRPr lang="en-GB" sz="1800" b="1" dirty="0">
                <a:solidFill>
                  <a:srgbClr val="00B0F0"/>
                </a:solidFill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29" name="Group 205"/>
          <p:cNvGrpSpPr>
            <a:grpSpLocks/>
          </p:cNvGrpSpPr>
          <p:nvPr/>
        </p:nvGrpSpPr>
        <p:grpSpPr bwMode="auto">
          <a:xfrm>
            <a:off x="3084518" y="3494925"/>
            <a:ext cx="1350965" cy="2087563"/>
            <a:chOff x="2216" y="2249"/>
            <a:chExt cx="851" cy="1315"/>
          </a:xfrm>
        </p:grpSpPr>
        <p:sp>
          <p:nvSpPr>
            <p:cNvPr id="58" name="Line 40"/>
            <p:cNvSpPr>
              <a:spLocks noChangeShapeType="1"/>
            </p:cNvSpPr>
            <p:nvPr/>
          </p:nvSpPr>
          <p:spPr bwMode="auto">
            <a:xfrm flipH="1">
              <a:off x="2896" y="2249"/>
              <a:ext cx="171" cy="1170"/>
            </a:xfrm>
            <a:prstGeom prst="line">
              <a:avLst/>
            </a:prstGeom>
            <a:noFill/>
            <a:ln w="25400">
              <a:solidFill>
                <a:srgbClr val="51FF4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59" name="Rectangle 135"/>
            <p:cNvSpPr>
              <a:spLocks noChangeArrowheads="1"/>
            </p:cNvSpPr>
            <p:nvPr/>
          </p:nvSpPr>
          <p:spPr bwMode="auto">
            <a:xfrm>
              <a:off x="2216" y="3225"/>
              <a:ext cx="808" cy="339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51FF41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  <a:defRPr/>
              </a:pPr>
              <a:r>
                <a:rPr lang="en-GB" sz="1800" b="1" dirty="0" err="1">
                  <a:solidFill>
                    <a:srgbClr val="00B0F0"/>
                  </a:solidFill>
                  <a:latin typeface="Arial" pitchFamily="-112" charset="0"/>
                  <a:ea typeface="ヒラギノ角ゴ Pro W3" pitchFamily="-112" charset="-128"/>
                </a:rPr>
                <a:t>Transición</a:t>
              </a:r>
              <a:endParaRPr lang="en-GB" sz="1800" b="1" dirty="0">
                <a:solidFill>
                  <a:srgbClr val="00B0F0"/>
                </a:solidFill>
                <a:latin typeface="Arial" pitchFamily="-112" charset="0"/>
                <a:ea typeface="ヒラギノ角ゴ Pro W3" pitchFamily="-112" charset="-128"/>
              </a:endParaRPr>
            </a:p>
            <a:p>
              <a:pPr algn="l">
                <a:lnSpc>
                  <a:spcPct val="88000"/>
                </a:lnSpc>
                <a:defRPr/>
              </a:pPr>
              <a:r>
                <a:rPr lang="en-GB" sz="1800" b="1" dirty="0" err="1">
                  <a:solidFill>
                    <a:srgbClr val="00B0F0"/>
                  </a:solidFill>
                  <a:latin typeface="Arial" pitchFamily="-112" charset="0"/>
                </a:rPr>
                <a:t>Estados</a:t>
              </a:r>
              <a:endParaRPr lang="en-GB" sz="1800" b="1" dirty="0">
                <a:solidFill>
                  <a:srgbClr val="00B0F0"/>
                </a:solidFill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30" name="Group 238"/>
          <p:cNvGrpSpPr>
            <a:grpSpLocks/>
          </p:cNvGrpSpPr>
          <p:nvPr/>
        </p:nvGrpSpPr>
        <p:grpSpPr bwMode="auto">
          <a:xfrm>
            <a:off x="4418023" y="3506036"/>
            <a:ext cx="1611316" cy="1608138"/>
            <a:chOff x="3056" y="2256"/>
            <a:chExt cx="1015" cy="1013"/>
          </a:xfrm>
        </p:grpSpPr>
        <p:sp>
          <p:nvSpPr>
            <p:cNvPr id="56" name="Line 38"/>
            <p:cNvSpPr>
              <a:spLocks noChangeShapeType="1"/>
            </p:cNvSpPr>
            <p:nvPr/>
          </p:nvSpPr>
          <p:spPr bwMode="gray">
            <a:xfrm>
              <a:off x="3056" y="2256"/>
              <a:ext cx="216" cy="913"/>
            </a:xfrm>
            <a:prstGeom prst="line">
              <a:avLst/>
            </a:prstGeom>
            <a:noFill/>
            <a:ln w="25400">
              <a:solidFill>
                <a:srgbClr val="51FF4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57" name="Rectangle 149"/>
            <p:cNvSpPr>
              <a:spLocks noChangeArrowheads="1"/>
            </p:cNvSpPr>
            <p:nvPr/>
          </p:nvSpPr>
          <p:spPr bwMode="gray">
            <a:xfrm>
              <a:off x="3239" y="3083"/>
              <a:ext cx="832" cy="186"/>
            </a:xfrm>
            <a:prstGeom prst="rect">
              <a:avLst/>
            </a:prstGeom>
            <a:solidFill>
              <a:srgbClr val="000000"/>
            </a:solidFill>
            <a:ln w="9525">
              <a:solidFill>
                <a:srgbClr val="51FF41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</a:pPr>
              <a:r>
                <a:rPr lang="en-GB" sz="1800" b="1" dirty="0" err="1">
                  <a:solidFill>
                    <a:srgbClr val="00B0F0"/>
                  </a:solidFill>
                  <a:latin typeface="Arial" pitchFamily="-112" charset="0"/>
                </a:rPr>
                <a:t>Casos</a:t>
              </a:r>
              <a:r>
                <a:rPr lang="en-GB" sz="1800" b="1" dirty="0">
                  <a:solidFill>
                    <a:srgbClr val="00B0F0"/>
                  </a:solidFill>
                  <a:latin typeface="Arial" pitchFamily="-112" charset="0"/>
                </a:rPr>
                <a:t> </a:t>
              </a:r>
              <a:r>
                <a:rPr lang="en-GB" sz="1800" b="1" dirty="0" err="1">
                  <a:solidFill>
                    <a:srgbClr val="00B0F0"/>
                  </a:solidFill>
                  <a:latin typeface="Arial" pitchFamily="-112" charset="0"/>
                </a:rPr>
                <a:t>Uso</a:t>
              </a:r>
              <a:endParaRPr lang="en-GB" sz="1800" b="1" dirty="0">
                <a:solidFill>
                  <a:srgbClr val="00B0F0"/>
                </a:solidFill>
                <a:latin typeface="Arial" pitchFamily="-112" charset="0"/>
              </a:endParaRPr>
            </a:p>
          </p:txBody>
        </p:sp>
      </p:grpSp>
      <p:grpSp>
        <p:nvGrpSpPr>
          <p:cNvPr id="31" name="Group 220"/>
          <p:cNvGrpSpPr>
            <a:grpSpLocks/>
          </p:cNvGrpSpPr>
          <p:nvPr/>
        </p:nvGrpSpPr>
        <p:grpSpPr bwMode="auto">
          <a:xfrm>
            <a:off x="7308304" y="1785186"/>
            <a:ext cx="1800225" cy="1646238"/>
            <a:chOff x="5090" y="1172"/>
            <a:chExt cx="1134" cy="1037"/>
          </a:xfrm>
        </p:grpSpPr>
        <p:sp>
          <p:nvSpPr>
            <p:cNvPr id="54" name="Line 159"/>
            <p:cNvSpPr>
              <a:spLocks noChangeShapeType="1"/>
            </p:cNvSpPr>
            <p:nvPr/>
          </p:nvSpPr>
          <p:spPr bwMode="gray">
            <a:xfrm>
              <a:off x="5171" y="1172"/>
              <a:ext cx="76" cy="931"/>
            </a:xfrm>
            <a:prstGeom prst="line">
              <a:avLst/>
            </a:prstGeom>
            <a:noFill/>
            <a:ln w="25400">
              <a:solidFill>
                <a:schemeClr val="bg1">
                  <a:lumMod val="50000"/>
                </a:schemeClr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55" name="Rectangle 158"/>
            <p:cNvSpPr>
              <a:spLocks noChangeArrowheads="1"/>
            </p:cNvSpPr>
            <p:nvPr/>
          </p:nvSpPr>
          <p:spPr bwMode="gray">
            <a:xfrm>
              <a:off x="5090" y="2019"/>
              <a:ext cx="1134" cy="190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  <a:defRPr/>
              </a:pPr>
              <a:r>
                <a:rPr lang="en-GB" sz="1800" b="1" dirty="0">
                  <a:solidFill>
                    <a:schemeClr val="tx1"/>
                  </a:solidFill>
                  <a:latin typeface="Arial" pitchFamily="-112" charset="0"/>
                  <a:ea typeface="ヒラギノ角ゴ Pro W3" pitchFamily="-112" charset="-128"/>
                </a:rPr>
                <a:t>Error Guessing</a:t>
              </a:r>
            </a:p>
          </p:txBody>
        </p:sp>
      </p:grpSp>
      <p:grpSp>
        <p:nvGrpSpPr>
          <p:cNvPr id="32" name="Group 221"/>
          <p:cNvGrpSpPr>
            <a:grpSpLocks/>
          </p:cNvGrpSpPr>
          <p:nvPr/>
        </p:nvGrpSpPr>
        <p:grpSpPr bwMode="auto">
          <a:xfrm>
            <a:off x="7380312" y="1801063"/>
            <a:ext cx="1731966" cy="869951"/>
            <a:chOff x="5164" y="1182"/>
            <a:chExt cx="1091" cy="548"/>
          </a:xfrm>
        </p:grpSpPr>
        <p:sp>
          <p:nvSpPr>
            <p:cNvPr id="52" name="Line 157"/>
            <p:cNvSpPr>
              <a:spLocks noChangeShapeType="1"/>
            </p:cNvSpPr>
            <p:nvPr/>
          </p:nvSpPr>
          <p:spPr bwMode="gray">
            <a:xfrm>
              <a:off x="5164" y="1182"/>
              <a:ext cx="539" cy="541"/>
            </a:xfrm>
            <a:prstGeom prst="line">
              <a:avLst/>
            </a:prstGeom>
            <a:noFill/>
            <a:ln w="25400">
              <a:solidFill>
                <a:schemeClr val="bg1">
                  <a:lumMod val="50000"/>
                </a:schemeClr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53" name="Rectangle 160"/>
            <p:cNvSpPr>
              <a:spLocks noChangeArrowheads="1"/>
            </p:cNvSpPr>
            <p:nvPr/>
          </p:nvSpPr>
          <p:spPr bwMode="gray">
            <a:xfrm>
              <a:off x="5318" y="1544"/>
              <a:ext cx="937" cy="186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88000"/>
                </a:lnSpc>
                <a:defRPr/>
              </a:pP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  <a:ea typeface="ヒラギノ角ゴ Pro W3" pitchFamily="-112" charset="-128"/>
                </a:rPr>
                <a:t>Exploratorio</a:t>
              </a:r>
              <a:endParaRPr lang="en-GB" sz="1800" b="1" dirty="0">
                <a:solidFill>
                  <a:schemeClr val="tx1"/>
                </a:solidFill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33" name="Group 203"/>
          <p:cNvGrpSpPr>
            <a:grpSpLocks/>
          </p:cNvGrpSpPr>
          <p:nvPr/>
        </p:nvGrpSpPr>
        <p:grpSpPr bwMode="auto">
          <a:xfrm>
            <a:off x="1422399" y="4112466"/>
            <a:ext cx="1544633" cy="2628902"/>
            <a:chOff x="1169" y="2638"/>
            <a:chExt cx="973" cy="1656"/>
          </a:xfrm>
        </p:grpSpPr>
        <p:sp>
          <p:nvSpPr>
            <p:cNvPr id="50" name="Line 189"/>
            <p:cNvSpPr>
              <a:spLocks noChangeShapeType="1"/>
            </p:cNvSpPr>
            <p:nvPr/>
          </p:nvSpPr>
          <p:spPr bwMode="auto">
            <a:xfrm>
              <a:off x="1201" y="2638"/>
              <a:ext cx="428" cy="397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51" name="Rectangle 178"/>
            <p:cNvSpPr>
              <a:spLocks noChangeArrowheads="1"/>
            </p:cNvSpPr>
            <p:nvPr/>
          </p:nvSpPr>
          <p:spPr bwMode="auto">
            <a:xfrm>
              <a:off x="1169" y="2978"/>
              <a:ext cx="973" cy="131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algn="ctr" rotWithShape="0">
                <a:srgbClr val="919191">
                  <a:alpha val="74998"/>
                </a:srgbClr>
              </a:outerShdw>
            </a:effec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  <a:defRPr/>
              </a:pP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</a:rPr>
                <a:t>Basado</a:t>
              </a:r>
              <a:r>
                <a:rPr lang="en-GB" sz="1800" b="1" dirty="0">
                  <a:solidFill>
                    <a:schemeClr val="tx1"/>
                  </a:solidFill>
                  <a:latin typeface="Arial" pitchFamily="-112" charset="0"/>
                </a:rPr>
                <a:t> </a:t>
              </a: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</a:rPr>
                <a:t>en</a:t>
              </a:r>
              <a:endParaRPr lang="en-GB" sz="1800" b="1" dirty="0">
                <a:solidFill>
                  <a:schemeClr val="tx1"/>
                </a:solidFill>
                <a:latin typeface="Arial" pitchFamily="-112" charset="0"/>
              </a:endParaRPr>
            </a:p>
            <a:p>
              <a:pPr algn="l">
                <a:lnSpc>
                  <a:spcPct val="92000"/>
                </a:lnSpc>
                <a:defRPr/>
              </a:pP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</a:rPr>
                <a:t>Modelos</a:t>
              </a:r>
              <a:r>
                <a:rPr lang="en-GB" sz="1800" b="1" dirty="0">
                  <a:solidFill>
                    <a:schemeClr val="tx1"/>
                  </a:solidFill>
                  <a:latin typeface="Arial" pitchFamily="-112" charset="0"/>
                </a:rPr>
                <a:t>:</a:t>
              </a:r>
            </a:p>
            <a:p>
              <a:pPr marL="285750" indent="-285750" algn="l">
                <a:lnSpc>
                  <a:spcPct val="92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  <a:ea typeface="ヒラギノ角ゴ Pro W3" pitchFamily="-112" charset="-128"/>
                </a:rPr>
                <a:t>Procesos</a:t>
              </a:r>
              <a:endParaRPr lang="en-GB" sz="1800" b="1" dirty="0">
                <a:solidFill>
                  <a:schemeClr val="tx1"/>
                </a:solidFill>
                <a:latin typeface="Arial" pitchFamily="-112" charset="0"/>
              </a:endParaRPr>
            </a:p>
            <a:p>
              <a:pPr algn="l">
                <a:lnSpc>
                  <a:spcPct val="92000"/>
                </a:lnSpc>
                <a:defRPr/>
              </a:pPr>
              <a:r>
                <a:rPr lang="en-GB" sz="1800" b="1" dirty="0">
                  <a:solidFill>
                    <a:schemeClr val="tx1"/>
                  </a:solidFill>
                  <a:latin typeface="Arial" pitchFamily="-112" charset="0"/>
                  <a:ea typeface="ヒラギノ角ゴ Pro W3" pitchFamily="-112" charset="-128"/>
                </a:rPr>
                <a:t>     </a:t>
              </a: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  <a:ea typeface="ヒラギノ角ゴ Pro W3" pitchFamily="-112" charset="-128"/>
                </a:rPr>
                <a:t>negocio</a:t>
              </a:r>
              <a:endParaRPr lang="en-GB" sz="1800" b="1" dirty="0">
                <a:solidFill>
                  <a:schemeClr val="tx1"/>
                </a:solidFill>
                <a:latin typeface="Arial" pitchFamily="-112" charset="0"/>
                <a:ea typeface="ヒラギノ角ゴ Pro W3" pitchFamily="-112" charset="-128"/>
              </a:endParaRPr>
            </a:p>
            <a:p>
              <a:pPr marL="285750" indent="-285750" algn="l">
                <a:lnSpc>
                  <a:spcPct val="92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</a:rPr>
                <a:t>estructura</a:t>
              </a:r>
              <a:r>
                <a:rPr lang="en-GB" sz="1800" b="1" dirty="0">
                  <a:solidFill>
                    <a:schemeClr val="tx1"/>
                  </a:solidFill>
                  <a:latin typeface="Arial" pitchFamily="-112" charset="0"/>
                </a:rPr>
                <a:t/>
              </a:r>
              <a:br>
                <a:rPr lang="en-GB" sz="1800" b="1" dirty="0">
                  <a:solidFill>
                    <a:schemeClr val="tx1"/>
                  </a:solidFill>
                  <a:latin typeface="Arial" pitchFamily="-112" charset="0"/>
                </a:rPr>
              </a:b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</a:rPr>
                <a:t>menú</a:t>
              </a:r>
              <a:endParaRPr lang="en-GB" sz="1800" b="1" dirty="0">
                <a:solidFill>
                  <a:schemeClr val="tx1"/>
                </a:solidFill>
                <a:latin typeface="Arial" pitchFamily="-112" charset="0"/>
              </a:endParaRPr>
            </a:p>
            <a:p>
              <a:pPr marL="285750" indent="-285750" algn="l">
                <a:lnSpc>
                  <a:spcPct val="92000"/>
                </a:lnSpc>
                <a:buFont typeface="Arial" panose="020B0604020202020204" pitchFamily="34" charset="0"/>
                <a:buChar char="•"/>
                <a:defRPr/>
              </a:pP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  <a:ea typeface="ヒラギノ角ゴ Pro W3" pitchFamily="-112" charset="-128"/>
                </a:rPr>
                <a:t>jerarquía</a:t>
              </a:r>
              <a:r>
                <a:rPr lang="en-GB" sz="1800" b="1" dirty="0">
                  <a:solidFill>
                    <a:schemeClr val="tx1"/>
                  </a:solidFill>
                  <a:latin typeface="Arial" pitchFamily="-112" charset="0"/>
                  <a:ea typeface="ヒラギノ角ゴ Pro W3" pitchFamily="-112" charset="-128"/>
                </a:rPr>
                <a:t/>
              </a:r>
              <a:br>
                <a:rPr lang="en-GB" sz="1800" b="1" dirty="0">
                  <a:solidFill>
                    <a:schemeClr val="tx1"/>
                  </a:solidFill>
                  <a:latin typeface="Arial" pitchFamily="-112" charset="0"/>
                  <a:ea typeface="ヒラギノ角ゴ Pro W3" pitchFamily="-112" charset="-128"/>
                </a:rPr>
              </a:br>
              <a:r>
                <a:rPr lang="en-GB" sz="1800" b="1" dirty="0" err="1">
                  <a:solidFill>
                    <a:schemeClr val="tx1"/>
                  </a:solidFill>
                  <a:latin typeface="Arial" pitchFamily="-112" charset="0"/>
                  <a:ea typeface="ヒラギノ角ゴ Pro W3" pitchFamily="-112" charset="-128"/>
                </a:rPr>
                <a:t>llamadas</a:t>
              </a:r>
              <a:endParaRPr lang="en-GB" sz="1800" b="1" dirty="0">
                <a:solidFill>
                  <a:schemeClr val="tx1"/>
                </a:solidFill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34" name="Group 210"/>
          <p:cNvGrpSpPr>
            <a:grpSpLocks/>
          </p:cNvGrpSpPr>
          <p:nvPr/>
        </p:nvGrpSpPr>
        <p:grpSpPr bwMode="auto">
          <a:xfrm>
            <a:off x="3617914" y="2612273"/>
            <a:ext cx="2395538" cy="1057274"/>
            <a:chOff x="2552" y="1693"/>
            <a:chExt cx="1509" cy="666"/>
          </a:xfrm>
        </p:grpSpPr>
        <p:sp>
          <p:nvSpPr>
            <p:cNvPr id="48" name="Line 172"/>
            <p:cNvSpPr>
              <a:spLocks noChangeShapeType="1"/>
            </p:cNvSpPr>
            <p:nvPr/>
          </p:nvSpPr>
          <p:spPr bwMode="gray">
            <a:xfrm flipV="1">
              <a:off x="3056" y="1693"/>
              <a:ext cx="1005" cy="563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49" name="Rectangle 52"/>
            <p:cNvSpPr>
              <a:spLocks noChangeArrowheads="1"/>
            </p:cNvSpPr>
            <p:nvPr/>
          </p:nvSpPr>
          <p:spPr bwMode="gray">
            <a:xfrm>
              <a:off x="2552" y="2113"/>
              <a:ext cx="1151" cy="246"/>
            </a:xfrm>
            <a:prstGeom prst="rect">
              <a:avLst/>
            </a:prstGeom>
            <a:solidFill>
              <a:srgbClr val="000000"/>
            </a:solidFill>
            <a:ln w="25400">
              <a:solidFill>
                <a:srgbClr val="51FF41"/>
              </a:solidFill>
              <a:miter lim="800000"/>
              <a:headEnd/>
              <a:tailEnd/>
            </a:ln>
            <a:effectLst/>
          </p:spPr>
          <p:txBody>
            <a:bodyPr wrap="squar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>
                <a:lnSpc>
                  <a:spcPct val="92000"/>
                </a:lnSpc>
                <a:defRPr/>
              </a:pPr>
              <a:r>
                <a:rPr lang="en-GB" b="1" dirty="0" err="1">
                  <a:latin typeface="Arial" pitchFamily="-112" charset="0"/>
                  <a:ea typeface="ヒラギノ角ゴ Pro W3" pitchFamily="-112" charset="-128"/>
                </a:rPr>
                <a:t>Funcional</a:t>
              </a:r>
              <a:endParaRPr lang="en-GB" b="1" dirty="0"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35" name="Group 209"/>
          <p:cNvGrpSpPr>
            <a:grpSpLocks/>
          </p:cNvGrpSpPr>
          <p:nvPr/>
        </p:nvGrpSpPr>
        <p:grpSpPr bwMode="auto">
          <a:xfrm>
            <a:off x="149226" y="910474"/>
            <a:ext cx="6335712" cy="3365500"/>
            <a:chOff x="367" y="621"/>
            <a:chExt cx="3991" cy="2120"/>
          </a:xfrm>
        </p:grpSpPr>
        <p:sp>
          <p:nvSpPr>
            <p:cNvPr id="46" name="Line 4"/>
            <p:cNvSpPr>
              <a:spLocks noChangeShapeType="1"/>
            </p:cNvSpPr>
            <p:nvPr/>
          </p:nvSpPr>
          <p:spPr bwMode="auto">
            <a:xfrm flipH="1">
              <a:off x="1857" y="621"/>
              <a:ext cx="2501" cy="1943"/>
            </a:xfrm>
            <a:prstGeom prst="line">
              <a:avLst/>
            </a:prstGeom>
            <a:noFill/>
            <a:ln w="25400">
              <a:solidFill>
                <a:schemeClr val="accent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47" name="Rectangle 5"/>
            <p:cNvSpPr>
              <a:spLocks noChangeArrowheads="1"/>
            </p:cNvSpPr>
            <p:nvPr/>
          </p:nvSpPr>
          <p:spPr bwMode="auto">
            <a:xfrm>
              <a:off x="367" y="2490"/>
              <a:ext cx="1617" cy="25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>
                <a:lnSpc>
                  <a:spcPct val="94000"/>
                </a:lnSpc>
                <a:defRPr/>
              </a:pPr>
              <a:r>
                <a:rPr lang="en-GB" sz="2400" b="1" dirty="0" err="1">
                  <a:solidFill>
                    <a:srgbClr val="000000"/>
                  </a:solidFill>
                  <a:latin typeface="Arial" pitchFamily="-112" charset="0"/>
                  <a:ea typeface="ヒラギノ角ゴ Pro W3" pitchFamily="-112" charset="-128"/>
                </a:rPr>
                <a:t>Estructura</a:t>
              </a:r>
              <a:endParaRPr lang="en-GB" sz="2400" b="1" dirty="0">
                <a:solidFill>
                  <a:srgbClr val="000000"/>
                </a:solidFill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36" name="Group 219"/>
          <p:cNvGrpSpPr>
            <a:grpSpLocks/>
          </p:cNvGrpSpPr>
          <p:nvPr/>
        </p:nvGrpSpPr>
        <p:grpSpPr bwMode="auto">
          <a:xfrm>
            <a:off x="6135690" y="2555123"/>
            <a:ext cx="2736851" cy="1444624"/>
            <a:chOff x="4017" y="1657"/>
            <a:chExt cx="1724" cy="910"/>
          </a:xfrm>
        </p:grpSpPr>
        <p:sp>
          <p:nvSpPr>
            <p:cNvPr id="44" name="Line 51"/>
            <p:cNvSpPr>
              <a:spLocks noChangeShapeType="1"/>
            </p:cNvSpPr>
            <p:nvPr/>
          </p:nvSpPr>
          <p:spPr bwMode="gray">
            <a:xfrm>
              <a:off x="4017" y="1657"/>
              <a:ext cx="1023" cy="81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45" name="Rectangle 154"/>
            <p:cNvSpPr>
              <a:spLocks noChangeArrowheads="1"/>
            </p:cNvSpPr>
            <p:nvPr/>
          </p:nvSpPr>
          <p:spPr bwMode="gray">
            <a:xfrm>
              <a:off x="4218" y="2321"/>
              <a:ext cx="1523" cy="246"/>
            </a:xfrm>
            <a:prstGeom prst="rect">
              <a:avLst/>
            </a:prstGeom>
            <a:solidFill>
              <a:srgbClr val="000000"/>
            </a:solidFill>
            <a:ln w="25400">
              <a:solidFill>
                <a:srgbClr val="CC9900"/>
              </a:solidFill>
              <a:miter lim="800000"/>
              <a:headEnd/>
              <a:tailEnd/>
            </a:ln>
            <a:effectLst/>
          </p:spPr>
          <p:txBody>
            <a:bodyPr wrap="squar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>
                <a:lnSpc>
                  <a:spcPct val="92000"/>
                </a:lnSpc>
                <a:defRPr/>
              </a:pPr>
              <a:r>
                <a:rPr lang="en-GB" b="1" dirty="0">
                  <a:solidFill>
                    <a:srgbClr val="E5CA72"/>
                  </a:solidFill>
                  <a:latin typeface="Arial" pitchFamily="-112" charset="0"/>
                  <a:ea typeface="ヒラギノ角ゴ Pro W3" pitchFamily="-112" charset="-128"/>
                </a:rPr>
                <a:t>No </a:t>
              </a:r>
              <a:r>
                <a:rPr lang="en-GB" b="1" dirty="0" err="1">
                  <a:solidFill>
                    <a:srgbClr val="E5CA72"/>
                  </a:solidFill>
                  <a:latin typeface="Arial" pitchFamily="-112" charset="0"/>
                  <a:ea typeface="ヒラギノ角ゴ Pro W3" pitchFamily="-112" charset="-128"/>
                </a:rPr>
                <a:t>Funcional</a:t>
              </a:r>
              <a:endParaRPr lang="en-GB" b="1" dirty="0">
                <a:solidFill>
                  <a:srgbClr val="E5CA72"/>
                </a:solidFill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grpSp>
        <p:nvGrpSpPr>
          <p:cNvPr id="37" name="Group 223"/>
          <p:cNvGrpSpPr>
            <a:grpSpLocks/>
          </p:cNvGrpSpPr>
          <p:nvPr/>
        </p:nvGrpSpPr>
        <p:grpSpPr bwMode="auto">
          <a:xfrm>
            <a:off x="6426206" y="927936"/>
            <a:ext cx="1855789" cy="1009650"/>
            <a:chOff x="4321" y="632"/>
            <a:chExt cx="1169" cy="636"/>
          </a:xfrm>
        </p:grpSpPr>
        <p:sp>
          <p:nvSpPr>
            <p:cNvPr id="42" name="Line 152"/>
            <p:cNvSpPr>
              <a:spLocks noChangeShapeType="1"/>
            </p:cNvSpPr>
            <p:nvPr/>
          </p:nvSpPr>
          <p:spPr bwMode="gray">
            <a:xfrm>
              <a:off x="4337" y="632"/>
              <a:ext cx="855" cy="572"/>
            </a:xfrm>
            <a:prstGeom prst="line">
              <a:avLst/>
            </a:prstGeom>
            <a:noFill/>
            <a:ln w="25400">
              <a:solidFill>
                <a:schemeClr val="accent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43" name="Rectangle 155"/>
            <p:cNvSpPr>
              <a:spLocks noChangeArrowheads="1"/>
            </p:cNvSpPr>
            <p:nvPr/>
          </p:nvSpPr>
          <p:spPr bwMode="gray">
            <a:xfrm>
              <a:off x="4321" y="1022"/>
              <a:ext cx="1169" cy="246"/>
            </a:xfrm>
            <a:prstGeom prst="rect">
              <a:avLst/>
            </a:prstGeom>
            <a:solidFill>
              <a:srgbClr val="FFFF99"/>
            </a:solidFill>
            <a:ln w="25400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  <a:defRPr/>
              </a:pPr>
              <a:r>
                <a:rPr lang="en-GB" sz="2400" b="1" dirty="0" err="1">
                  <a:solidFill>
                    <a:schemeClr val="tx1"/>
                  </a:solidFill>
                  <a:latin typeface="Arial" pitchFamily="-106" charset="0"/>
                  <a:ea typeface="ヒラギノ角ゴ Pro W3" pitchFamily="-106" charset="-128"/>
                </a:rPr>
                <a:t>Experiencia</a:t>
              </a:r>
              <a:endParaRPr lang="en-GB" sz="2400" b="1" dirty="0">
                <a:solidFill>
                  <a:schemeClr val="tx1"/>
                </a:solidFill>
                <a:latin typeface="Arial" pitchFamily="-106" charset="0"/>
                <a:ea typeface="ヒラギノ角ゴ Pro W3" pitchFamily="-106" charset="-128"/>
              </a:endParaRPr>
            </a:p>
          </p:txBody>
        </p:sp>
      </p:grpSp>
      <p:grpSp>
        <p:nvGrpSpPr>
          <p:cNvPr id="38" name="Group 222"/>
          <p:cNvGrpSpPr>
            <a:grpSpLocks/>
          </p:cNvGrpSpPr>
          <p:nvPr/>
        </p:nvGrpSpPr>
        <p:grpSpPr bwMode="auto">
          <a:xfrm>
            <a:off x="4602165" y="918411"/>
            <a:ext cx="2282826" cy="1884363"/>
            <a:chOff x="3172" y="626"/>
            <a:chExt cx="1438" cy="1187"/>
          </a:xfrm>
        </p:grpSpPr>
        <p:sp>
          <p:nvSpPr>
            <p:cNvPr id="40" name="Line 171"/>
            <p:cNvSpPr>
              <a:spLocks noChangeShapeType="1"/>
            </p:cNvSpPr>
            <p:nvPr/>
          </p:nvSpPr>
          <p:spPr bwMode="gray">
            <a:xfrm flipH="1">
              <a:off x="4025" y="626"/>
              <a:ext cx="298" cy="1140"/>
            </a:xfrm>
            <a:prstGeom prst="line">
              <a:avLst/>
            </a:prstGeom>
            <a:noFill/>
            <a:ln w="25400">
              <a:solidFill>
                <a:schemeClr val="accent2">
                  <a:lumMod val="75000"/>
                </a:schemeClr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41" name="Rectangle 153"/>
            <p:cNvSpPr>
              <a:spLocks noChangeArrowheads="1"/>
            </p:cNvSpPr>
            <p:nvPr/>
          </p:nvSpPr>
          <p:spPr bwMode="gray">
            <a:xfrm>
              <a:off x="3172" y="1567"/>
              <a:ext cx="1438" cy="246"/>
            </a:xfrm>
            <a:prstGeom prst="rect">
              <a:avLst/>
            </a:prstGeom>
            <a:solidFill>
              <a:srgbClr val="000000"/>
            </a:solidFill>
            <a:ln w="25400">
              <a:solidFill>
                <a:schemeClr val="accent2">
                  <a:lumMod val="75000"/>
                </a:schemeClr>
              </a:solidFill>
              <a:miter lim="800000"/>
              <a:headEnd/>
              <a:tailEnd/>
            </a:ln>
            <a:effectLst/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2000"/>
                </a:lnSpc>
                <a:defRPr/>
              </a:pPr>
              <a:r>
                <a:rPr lang="en-GB" sz="2400" b="1" dirty="0" err="1">
                  <a:latin typeface="Arial" pitchFamily="-112" charset="0"/>
                  <a:ea typeface="ヒラギノ角ゴ Pro W3" pitchFamily="-112" charset="-128"/>
                </a:rPr>
                <a:t>Especificación</a:t>
              </a:r>
              <a:endParaRPr lang="en-GB" sz="2400" b="1" dirty="0">
                <a:latin typeface="Arial" pitchFamily="-112" charset="0"/>
                <a:ea typeface="ヒラギノ角ゴ Pro W3" pitchFamily="-112" charset="-128"/>
              </a:endParaRPr>
            </a:p>
          </p:txBody>
        </p:sp>
      </p:grpSp>
      <p:sp>
        <p:nvSpPr>
          <p:cNvPr id="39" name="Rectangle 53"/>
          <p:cNvSpPr>
            <a:spLocks noChangeArrowheads="1"/>
          </p:cNvSpPr>
          <p:nvPr/>
        </p:nvSpPr>
        <p:spPr bwMode="auto">
          <a:xfrm>
            <a:off x="6011093" y="675524"/>
            <a:ext cx="1513235" cy="3984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lIns="63500" tIns="25400" rIns="63500" bIns="2540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GB" sz="2400" b="1" dirty="0" err="1">
                <a:solidFill>
                  <a:srgbClr val="000000"/>
                </a:solidFill>
                <a:latin typeface="Arial" pitchFamily="-112" charset="0"/>
                <a:ea typeface="ヒラギノ角ゴ Pro W3" pitchFamily="-112" charset="-128"/>
              </a:rPr>
              <a:t>Dinámico</a:t>
            </a:r>
            <a:endParaRPr lang="en-GB" sz="2400" b="1" dirty="0">
              <a:solidFill>
                <a:srgbClr val="000000"/>
              </a:solidFill>
              <a:latin typeface="Arial" pitchFamily="-112" charset="0"/>
              <a:ea typeface="ヒラギノ角ゴ Pro W3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83590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</a:t>
            </a:r>
            <a:r>
              <a:rPr lang="es-ES" dirty="0" err="1"/>
              <a:t>Tests</a:t>
            </a:r>
            <a:r>
              <a:rPr lang="es-ES" dirty="0"/>
              <a:t> fuertes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48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Técnicas Black-Box principales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Particionado Equivalente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Análisis de Valores Límite (BVA)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Tablas de Decisión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3501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</a:t>
            </a:r>
            <a:r>
              <a:rPr lang="es-ES" dirty="0" err="1"/>
              <a:t>Tests</a:t>
            </a:r>
            <a:r>
              <a:rPr lang="es-ES" dirty="0"/>
              <a:t> fuertes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49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Particionado Equivalente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5" name="Rectangle 30"/>
          <p:cNvSpPr>
            <a:spLocks noGrp="1" noChangeArrowheads="1"/>
          </p:cNvSpPr>
          <p:nvPr/>
        </p:nvSpPr>
        <p:spPr bwMode="auto">
          <a:xfrm>
            <a:off x="56359" y="900112"/>
            <a:ext cx="9224963" cy="486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63538" indent="-36353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6E"/>
              </a:buClr>
              <a:buSzPct val="100000"/>
              <a:buFont typeface="Arial" panose="020B0604020202020204" pitchFamily="34" charset="0"/>
              <a:buChar char="●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1200" indent="-3476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■"/>
              <a:defRPr sz="24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87425" indent="-2603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0000"/>
              <a:buFont typeface="Arial" panose="020B0604020202020204" pitchFamily="34" charset="0"/>
              <a:buChar char="►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2063" indent="-274638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95500" indent="-2667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52700" indent="-2667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009900" indent="-2667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67100" indent="-2667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924300" indent="-2667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altLang="en-US" dirty="0"/>
          </a:p>
          <a:p>
            <a:pPr lvl="1"/>
            <a:endParaRPr lang="en-GB" altLang="en-US" dirty="0"/>
          </a:p>
          <a:p>
            <a:pPr lvl="1"/>
            <a:endParaRPr lang="en-GB" altLang="en-US" dirty="0"/>
          </a:p>
          <a:p>
            <a:pPr marL="363537" lvl="1" indent="0">
              <a:buNone/>
            </a:pPr>
            <a:endParaRPr lang="en-GB" altLang="en-US" dirty="0"/>
          </a:p>
          <a:p>
            <a:pPr lvl="1"/>
            <a:endParaRPr lang="en-GB" altLang="en-US" sz="2400" dirty="0"/>
          </a:p>
          <a:p>
            <a:pPr lvl="1">
              <a:buFont typeface="Arial" panose="020B0604020202020204" pitchFamily="34" charset="0"/>
              <a:buChar char="•"/>
            </a:pP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altLang="en-US" sz="1800" dirty="0">
                <a:latin typeface="Eurostile LT Std" panose="020B0504020202050204" pitchFamily="34" charset="0"/>
              </a:rPr>
              <a:t>Divide (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particiona</a:t>
            </a:r>
            <a:r>
              <a:rPr lang="en-GB" altLang="en-US" sz="1800" dirty="0">
                <a:latin typeface="Eurostile LT Std" panose="020B0504020202050204" pitchFamily="34" charset="0"/>
              </a:rPr>
              <a:t>) las entradas y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salidas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en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áreas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iguales</a:t>
            </a:r>
            <a:r>
              <a:rPr lang="en-GB" altLang="en-US" sz="1800" dirty="0">
                <a:latin typeface="Eurostile LT Std" panose="020B0504020202050204" pitchFamily="34" charset="0"/>
              </a:rPr>
              <a:t> (</a:t>
            </a:r>
            <a:r>
              <a:rPr lang="en-GB" altLang="en-US" sz="1800" dirty="0" err="1">
                <a:latin typeface="Eurostile LT Std" panose="020B0504020202050204" pitchFamily="34" charset="0"/>
              </a:rPr>
              <a:t>equivalentes</a:t>
            </a:r>
            <a:r>
              <a:rPr lang="en-GB" altLang="en-US" sz="1800" dirty="0">
                <a:latin typeface="Eurostile LT Std" panose="020B0504020202050204" pitchFamily="34" charset="0"/>
              </a:rPr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altLang="en-US" sz="1800" dirty="0" err="1">
                <a:latin typeface="Eurostile LT Std" panose="020B0504020202050204" pitchFamily="34" charset="0"/>
              </a:rPr>
              <a:t>asunción</a:t>
            </a:r>
            <a:r>
              <a:rPr lang="en-GB" altLang="en-US" sz="1800" dirty="0">
                <a:latin typeface="Eurostile LT Std" panose="020B0504020202050204" pitchFamily="34" charset="0"/>
              </a:rPr>
              <a:t>: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si</a:t>
            </a:r>
            <a:r>
              <a:rPr lang="en-GB" altLang="en-US" sz="1800" dirty="0">
                <a:latin typeface="Eurostile LT Std" panose="020B0504020202050204" pitchFamily="34" charset="0"/>
              </a:rPr>
              <a:t> un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valor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funciona</a:t>
            </a:r>
            <a:r>
              <a:rPr lang="en-GB" altLang="en-US" sz="1800" dirty="0">
                <a:latin typeface="Eurostile LT Std" panose="020B0504020202050204" pitchFamily="34" charset="0"/>
              </a:rPr>
              <a:t>,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funcionan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todos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altLang="en-US" sz="1800" dirty="0">
                <a:latin typeface="Eurostile LT Std" panose="020B0504020202050204" pitchFamily="34" charset="0"/>
              </a:rPr>
              <a:t>Uno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cada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partición</a:t>
            </a:r>
            <a:r>
              <a:rPr lang="en-GB" altLang="en-US" sz="1800" dirty="0">
                <a:latin typeface="Eurostile LT Std" panose="020B0504020202050204" pitchFamily="34" charset="0"/>
              </a:rPr>
              <a:t> major que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todos</a:t>
            </a:r>
            <a:r>
              <a:rPr lang="en-GB" altLang="en-US" sz="1800" dirty="0">
                <a:latin typeface="Eurostile LT Std" panose="020B0504020202050204" pitchFamily="34" charset="0"/>
              </a:rPr>
              <a:t>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una</a:t>
            </a:r>
            <a:endParaRPr lang="en-GB" altLang="en-US" sz="1800" dirty="0">
              <a:latin typeface="Eurostile LT Std" panose="020B0504020202050204" pitchFamily="34" charset="0"/>
            </a:endParaRPr>
          </a:p>
        </p:txBody>
      </p:sp>
      <p:grpSp>
        <p:nvGrpSpPr>
          <p:cNvPr id="8" name="Group 3"/>
          <p:cNvGrpSpPr>
            <a:grpSpLocks/>
          </p:cNvGrpSpPr>
          <p:nvPr/>
        </p:nvGrpSpPr>
        <p:grpSpPr bwMode="auto">
          <a:xfrm>
            <a:off x="1712119" y="1743646"/>
            <a:ext cx="5908675" cy="1757362"/>
            <a:chOff x="1251" y="751"/>
            <a:chExt cx="3722" cy="1107"/>
          </a:xfrm>
          <a:noFill/>
        </p:grpSpPr>
        <p:sp>
          <p:nvSpPr>
            <p:cNvPr id="28" name="Oval 4"/>
            <p:cNvSpPr>
              <a:spLocks noChangeArrowheads="1"/>
            </p:cNvSpPr>
            <p:nvPr/>
          </p:nvSpPr>
          <p:spPr bwMode="auto">
            <a:xfrm>
              <a:off x="1251" y="1006"/>
              <a:ext cx="3722" cy="647"/>
            </a:xfrm>
            <a:prstGeom prst="ellips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  <a:extLst/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29" name="Line 5"/>
            <p:cNvSpPr>
              <a:spLocks noChangeShapeType="1"/>
            </p:cNvSpPr>
            <p:nvPr/>
          </p:nvSpPr>
          <p:spPr bwMode="auto">
            <a:xfrm>
              <a:off x="3281" y="751"/>
              <a:ext cx="0" cy="1107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30" name="Line 6"/>
            <p:cNvSpPr>
              <a:spLocks noChangeShapeType="1"/>
            </p:cNvSpPr>
            <p:nvPr/>
          </p:nvSpPr>
          <p:spPr bwMode="auto">
            <a:xfrm>
              <a:off x="4056" y="851"/>
              <a:ext cx="0" cy="906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31" name="Line 7"/>
            <p:cNvSpPr>
              <a:spLocks noChangeShapeType="1"/>
            </p:cNvSpPr>
            <p:nvPr/>
          </p:nvSpPr>
          <p:spPr bwMode="auto">
            <a:xfrm>
              <a:off x="1828" y="851"/>
              <a:ext cx="0" cy="1007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/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</p:grpSp>
      <p:grpSp>
        <p:nvGrpSpPr>
          <p:cNvPr id="9" name="Group 9"/>
          <p:cNvGrpSpPr>
            <a:grpSpLocks/>
          </p:cNvGrpSpPr>
          <p:nvPr/>
        </p:nvGrpSpPr>
        <p:grpSpPr bwMode="auto">
          <a:xfrm>
            <a:off x="2449478" y="6164789"/>
            <a:ext cx="5991225" cy="515"/>
            <a:chOff x="1251" y="3569"/>
            <a:chExt cx="3774" cy="515"/>
          </a:xfrm>
        </p:grpSpPr>
        <p:sp>
          <p:nvSpPr>
            <p:cNvPr id="21" name="Line 10"/>
            <p:cNvSpPr>
              <a:spLocks noChangeShapeType="1"/>
            </p:cNvSpPr>
            <p:nvPr/>
          </p:nvSpPr>
          <p:spPr bwMode="auto">
            <a:xfrm>
              <a:off x="1251" y="3720"/>
              <a:ext cx="3774" cy="0"/>
            </a:xfrm>
            <a:prstGeom prst="line">
              <a:avLst/>
            </a:prstGeom>
            <a:noFill/>
            <a:ln w="50800">
              <a:solidFill>
                <a:srgbClr val="00B0F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2" name="Line 11"/>
            <p:cNvSpPr>
              <a:spLocks noChangeShapeType="1"/>
            </p:cNvSpPr>
            <p:nvPr/>
          </p:nvSpPr>
          <p:spPr bwMode="auto">
            <a:xfrm>
              <a:off x="2361" y="3569"/>
              <a:ext cx="0" cy="30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3" name="Line 12"/>
            <p:cNvSpPr>
              <a:spLocks noChangeShapeType="1"/>
            </p:cNvSpPr>
            <p:nvPr/>
          </p:nvSpPr>
          <p:spPr bwMode="auto">
            <a:xfrm>
              <a:off x="4153" y="3569"/>
              <a:ext cx="0" cy="30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4" name="Rectangle 13"/>
            <p:cNvSpPr>
              <a:spLocks noChangeArrowheads="1"/>
            </p:cNvSpPr>
            <p:nvPr/>
          </p:nvSpPr>
          <p:spPr bwMode="auto">
            <a:xfrm>
              <a:off x="2400" y="3838"/>
              <a:ext cx="189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0000"/>
                </a:lnSpc>
              </a:pPr>
              <a:r>
                <a:rPr lang="en-GB" altLang="en-US" sz="2400" b="1" dirty="0">
                  <a:solidFill>
                    <a:srgbClr val="00B050"/>
                  </a:solidFill>
                </a:rPr>
                <a:t>1</a:t>
              </a:r>
            </a:p>
          </p:txBody>
        </p:sp>
        <p:sp>
          <p:nvSpPr>
            <p:cNvPr id="25" name="Rectangle 14"/>
            <p:cNvSpPr>
              <a:spLocks noChangeArrowheads="1"/>
            </p:cNvSpPr>
            <p:nvPr/>
          </p:nvSpPr>
          <p:spPr bwMode="auto">
            <a:xfrm>
              <a:off x="3713" y="3838"/>
              <a:ext cx="404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0000"/>
                </a:lnSpc>
              </a:pPr>
              <a:r>
                <a:rPr lang="en-GB" altLang="en-US" sz="2400" b="1">
                  <a:solidFill>
                    <a:srgbClr val="00B050"/>
                  </a:solidFill>
                </a:rPr>
                <a:t>100</a:t>
              </a:r>
            </a:p>
          </p:txBody>
        </p:sp>
        <p:sp>
          <p:nvSpPr>
            <p:cNvPr id="26" name="Rectangle 15"/>
            <p:cNvSpPr>
              <a:spLocks noChangeArrowheads="1"/>
            </p:cNvSpPr>
            <p:nvPr/>
          </p:nvSpPr>
          <p:spPr bwMode="auto">
            <a:xfrm>
              <a:off x="4180" y="3838"/>
              <a:ext cx="404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0000"/>
                </a:lnSpc>
              </a:pPr>
              <a:r>
                <a:rPr lang="en-GB" altLang="en-US" sz="2400" b="1">
                  <a:solidFill>
                    <a:srgbClr val="FF6600"/>
                  </a:solidFill>
                </a:rPr>
                <a:t>101</a:t>
              </a:r>
            </a:p>
          </p:txBody>
        </p:sp>
        <p:sp>
          <p:nvSpPr>
            <p:cNvPr id="27" name="Rectangle 16"/>
            <p:cNvSpPr>
              <a:spLocks noChangeArrowheads="1"/>
            </p:cNvSpPr>
            <p:nvPr/>
          </p:nvSpPr>
          <p:spPr bwMode="auto">
            <a:xfrm>
              <a:off x="2127" y="3838"/>
              <a:ext cx="189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0000"/>
                </a:lnSpc>
              </a:pPr>
              <a:r>
                <a:rPr lang="en-GB" altLang="en-US" sz="2400" b="1">
                  <a:solidFill>
                    <a:srgbClr val="FF6600"/>
                  </a:solidFill>
                </a:rPr>
                <a:t>0</a:t>
              </a:r>
            </a:p>
          </p:txBody>
        </p:sp>
      </p:grpSp>
      <p:grpSp>
        <p:nvGrpSpPr>
          <p:cNvPr id="10" name="Group 17"/>
          <p:cNvGrpSpPr>
            <a:grpSpLocks/>
          </p:cNvGrpSpPr>
          <p:nvPr/>
        </p:nvGrpSpPr>
        <p:grpSpPr bwMode="auto">
          <a:xfrm flipH="1">
            <a:off x="5328807" y="5072597"/>
            <a:ext cx="1062978" cy="954089"/>
            <a:chOff x="-68620676" y="3264"/>
            <a:chExt cx="73610533" cy="601"/>
          </a:xfrm>
        </p:grpSpPr>
        <p:sp>
          <p:nvSpPr>
            <p:cNvPr id="19" name="Line 18"/>
            <p:cNvSpPr>
              <a:spLocks noChangeShapeType="1"/>
            </p:cNvSpPr>
            <p:nvPr/>
          </p:nvSpPr>
          <p:spPr bwMode="auto">
            <a:xfrm>
              <a:off x="4989857" y="3412"/>
              <a:ext cx="0" cy="453"/>
            </a:xfrm>
            <a:prstGeom prst="line">
              <a:avLst/>
            </a:prstGeom>
            <a:noFill/>
            <a:ln w="25400">
              <a:solidFill>
                <a:srgbClr val="00B050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20" name="Text Box 19"/>
            <p:cNvSpPr txBox="1">
              <a:spLocks noChangeArrowheads="1"/>
            </p:cNvSpPr>
            <p:nvPr/>
          </p:nvSpPr>
          <p:spPr bwMode="auto">
            <a:xfrm>
              <a:off x="-68620676" y="3264"/>
              <a:ext cx="6862451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/>
              <a:r>
                <a:rPr lang="en-US" altLang="en-US" sz="2400" dirty="0" err="1">
                  <a:solidFill>
                    <a:srgbClr val="00B050"/>
                  </a:solidFill>
                </a:rPr>
                <a:t>válido</a:t>
              </a:r>
              <a:endParaRPr lang="en-US" altLang="en-US" sz="2400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11" name="Group 20"/>
          <p:cNvGrpSpPr>
            <a:grpSpLocks/>
          </p:cNvGrpSpPr>
          <p:nvPr/>
        </p:nvGrpSpPr>
        <p:grpSpPr bwMode="auto">
          <a:xfrm>
            <a:off x="1945097" y="5340084"/>
            <a:ext cx="7019391" cy="723900"/>
            <a:chOff x="607" y="3264"/>
            <a:chExt cx="5243" cy="456"/>
          </a:xfrm>
        </p:grpSpPr>
        <p:sp>
          <p:nvSpPr>
            <p:cNvPr id="15" name="Line 21"/>
            <p:cNvSpPr>
              <a:spLocks noChangeShapeType="1"/>
            </p:cNvSpPr>
            <p:nvPr/>
          </p:nvSpPr>
          <p:spPr bwMode="auto">
            <a:xfrm>
              <a:off x="1683" y="3318"/>
              <a:ext cx="0" cy="402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16" name="Line 22"/>
            <p:cNvSpPr>
              <a:spLocks noChangeShapeType="1"/>
            </p:cNvSpPr>
            <p:nvPr/>
          </p:nvSpPr>
          <p:spPr bwMode="auto">
            <a:xfrm>
              <a:off x="4686" y="3318"/>
              <a:ext cx="0" cy="402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17" name="Text Box 23"/>
            <p:cNvSpPr txBox="1">
              <a:spLocks noChangeArrowheads="1"/>
            </p:cNvSpPr>
            <p:nvPr/>
          </p:nvSpPr>
          <p:spPr bwMode="auto">
            <a:xfrm>
              <a:off x="4790" y="3264"/>
              <a:ext cx="1060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/>
              <a:r>
                <a:rPr lang="en-US" altLang="en-US" dirty="0">
                  <a:solidFill>
                    <a:srgbClr val="FF6600"/>
                  </a:solidFill>
                </a:rPr>
                <a:t>n</a:t>
              </a:r>
              <a:r>
                <a:rPr lang="en-US" altLang="en-US" sz="2400" dirty="0">
                  <a:solidFill>
                    <a:srgbClr val="FF6600"/>
                  </a:solidFill>
                </a:rPr>
                <a:t>o </a:t>
              </a:r>
              <a:r>
                <a:rPr lang="en-US" altLang="en-US" sz="2400" dirty="0" err="1">
                  <a:solidFill>
                    <a:srgbClr val="FF6600"/>
                  </a:solidFill>
                </a:rPr>
                <a:t>válido</a:t>
              </a:r>
              <a:endParaRPr lang="en-US" altLang="en-US" sz="2400" dirty="0">
                <a:solidFill>
                  <a:srgbClr val="FF6600"/>
                </a:solidFill>
              </a:endParaRPr>
            </a:p>
          </p:txBody>
        </p:sp>
        <p:sp>
          <p:nvSpPr>
            <p:cNvPr id="18" name="Text Box 24"/>
            <p:cNvSpPr txBox="1">
              <a:spLocks noChangeArrowheads="1"/>
            </p:cNvSpPr>
            <p:nvPr/>
          </p:nvSpPr>
          <p:spPr bwMode="auto">
            <a:xfrm>
              <a:off x="607" y="3264"/>
              <a:ext cx="1067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/>
              <a:r>
                <a:rPr lang="en-US" altLang="en-US" dirty="0">
                  <a:solidFill>
                    <a:srgbClr val="FF6600"/>
                  </a:solidFill>
                </a:rPr>
                <a:t>n</a:t>
              </a:r>
              <a:r>
                <a:rPr lang="en-US" altLang="en-US" sz="2400" dirty="0">
                  <a:solidFill>
                    <a:srgbClr val="FF6600"/>
                  </a:solidFill>
                </a:rPr>
                <a:t>o </a:t>
              </a:r>
              <a:r>
                <a:rPr lang="en-US" altLang="en-US" sz="2400" dirty="0" err="1">
                  <a:solidFill>
                    <a:srgbClr val="FF6600"/>
                  </a:solidFill>
                </a:rPr>
                <a:t>válido</a:t>
              </a:r>
              <a:endParaRPr lang="en-US" altLang="en-US" sz="2400" dirty="0">
                <a:solidFill>
                  <a:srgbClr val="FF6600"/>
                </a:solidFill>
              </a:endParaRPr>
            </a:p>
          </p:txBody>
        </p:sp>
      </p:grpSp>
      <p:grpSp>
        <p:nvGrpSpPr>
          <p:cNvPr id="12" name="Group 25"/>
          <p:cNvGrpSpPr>
            <a:grpSpLocks/>
          </p:cNvGrpSpPr>
          <p:nvPr/>
        </p:nvGrpSpPr>
        <p:grpSpPr bwMode="auto">
          <a:xfrm>
            <a:off x="-38001" y="5045794"/>
            <a:ext cx="2017713" cy="1479550"/>
            <a:chOff x="13" y="3327"/>
            <a:chExt cx="1271" cy="932"/>
          </a:xfrm>
        </p:grpSpPr>
        <p:sp>
          <p:nvSpPr>
            <p:cNvPr id="13" name="Oval 26"/>
            <p:cNvSpPr>
              <a:spLocks noChangeArrowheads="1"/>
            </p:cNvSpPr>
            <p:nvPr/>
          </p:nvSpPr>
          <p:spPr bwMode="auto">
            <a:xfrm>
              <a:off x="82" y="3645"/>
              <a:ext cx="1168" cy="614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 w="12700">
              <a:solidFill>
                <a:schemeClr val="folHlink"/>
              </a:solidFill>
              <a:round/>
              <a:headEnd type="none" w="sm" len="sm"/>
              <a:tailEnd type="none" w="sm" len="sm"/>
            </a:ln>
          </p:spPr>
          <p:txBody>
            <a:bodyPr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400" b="1" dirty="0">
                  <a:solidFill>
                    <a:schemeClr val="tx1"/>
                  </a:solidFill>
                </a:rPr>
                <a:t>No </a:t>
              </a:r>
              <a:r>
                <a:rPr lang="en-GB" altLang="en-US" sz="2400" b="1" dirty="0" err="1">
                  <a:solidFill>
                    <a:schemeClr val="tx1"/>
                  </a:solidFill>
                </a:rPr>
                <a:t>entero</a:t>
              </a:r>
              <a:endParaRPr lang="en-GB" alt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Text Box 27"/>
            <p:cNvSpPr txBox="1">
              <a:spLocks noChangeArrowheads="1"/>
            </p:cNvSpPr>
            <p:nvPr/>
          </p:nvSpPr>
          <p:spPr bwMode="auto">
            <a:xfrm>
              <a:off x="13" y="3327"/>
              <a:ext cx="1271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 anchor="ctr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US" altLang="en-US" sz="2400" dirty="0">
                  <a:solidFill>
                    <a:srgbClr val="FF6600"/>
                  </a:solidFill>
                </a:rPr>
                <a:t>no </a:t>
              </a:r>
              <a:r>
                <a:rPr lang="en-US" altLang="en-US" sz="2400" dirty="0" err="1">
                  <a:solidFill>
                    <a:srgbClr val="FF6600"/>
                  </a:solidFill>
                </a:rPr>
                <a:t>válido</a:t>
              </a:r>
              <a:endParaRPr lang="en-GB" altLang="en-US" sz="2400" dirty="0">
                <a:solidFill>
                  <a:srgbClr val="FF66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4735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 err="1"/>
              <a:t>Unit</a:t>
            </a:r>
            <a:r>
              <a:rPr lang="es-ES" dirty="0"/>
              <a:t> Testing (III)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5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¿Por qué es importante?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Aplicaciones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con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dependencia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de: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Interacción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/con el </a:t>
            </a: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cliente</a:t>
            </a: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Tecnologías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AJAX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Importante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tener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tests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dependientes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y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fiables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para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asegurar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 calidad del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 lo largo del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tiempo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Los tests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pueden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estar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dirigidos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a: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16" name="Rectángulo: esquinas redondeadas 15"/>
          <p:cNvSpPr/>
          <p:nvPr/>
        </p:nvSpPr>
        <p:spPr>
          <a:xfrm>
            <a:off x="1115616" y="5373215"/>
            <a:ext cx="1872208" cy="792089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Campos calculados</a:t>
            </a:r>
          </a:p>
        </p:txBody>
      </p:sp>
      <p:sp>
        <p:nvSpPr>
          <p:cNvPr id="17" name="Rectángulo: esquinas redondeadas 16"/>
          <p:cNvSpPr/>
          <p:nvPr/>
        </p:nvSpPr>
        <p:spPr>
          <a:xfrm>
            <a:off x="3527884" y="5373215"/>
            <a:ext cx="1872208" cy="79208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Manejadores de eventos</a:t>
            </a:r>
          </a:p>
        </p:txBody>
      </p:sp>
      <p:sp>
        <p:nvSpPr>
          <p:cNvPr id="18" name="Rectángulo: esquinas redondeadas 17"/>
          <p:cNvSpPr/>
          <p:nvPr/>
        </p:nvSpPr>
        <p:spPr>
          <a:xfrm>
            <a:off x="5940152" y="5373215"/>
            <a:ext cx="1872208" cy="79208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Lógica de validación</a:t>
            </a:r>
          </a:p>
        </p:txBody>
      </p:sp>
    </p:spTree>
    <p:extLst>
      <p:ext uri="{BB962C8B-B14F-4D97-AF65-F5344CB8AC3E}">
        <p14:creationId xmlns:p14="http://schemas.microsoft.com/office/powerpoint/2010/main" val="116558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</a:t>
            </a:r>
            <a:r>
              <a:rPr lang="es-ES" dirty="0" err="1"/>
              <a:t>Tests</a:t>
            </a:r>
            <a:r>
              <a:rPr lang="es-ES" dirty="0"/>
              <a:t> fuertes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50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Análisis de Valores Límite (BVA)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32" name="Rectangle 59"/>
          <p:cNvSpPr>
            <a:spLocks noGrp="1" noChangeArrowheads="1"/>
          </p:cNvSpPr>
          <p:nvPr/>
        </p:nvSpPr>
        <p:spPr bwMode="auto">
          <a:xfrm>
            <a:off x="-50798" y="838200"/>
            <a:ext cx="9224963" cy="486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63538" indent="-36353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6E"/>
              </a:buClr>
              <a:buSzPct val="100000"/>
              <a:buFont typeface="Arial" panose="020B0604020202020204" pitchFamily="34" charset="0"/>
              <a:buChar char="●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1200" indent="-3476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■"/>
              <a:defRPr sz="24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87425" indent="-2603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80000"/>
              <a:buFont typeface="Arial" panose="020B0604020202020204" pitchFamily="34" charset="0"/>
              <a:buChar char="►"/>
              <a:defRPr sz="2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2063" indent="-274638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95500" indent="-2667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8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52700" indent="-2667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3009900" indent="-2667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3467100" indent="-2667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3924300" indent="-2667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altLang="en-US" dirty="0"/>
          </a:p>
          <a:p>
            <a:pPr lvl="1"/>
            <a:endParaRPr lang="en-GB" altLang="en-US" dirty="0"/>
          </a:p>
          <a:p>
            <a:pPr lvl="1"/>
            <a:endParaRPr lang="en-GB" altLang="en-US" dirty="0"/>
          </a:p>
          <a:p>
            <a:pPr marL="363537" lvl="1" indent="0">
              <a:buNone/>
            </a:pPr>
            <a:endParaRPr lang="en-GB" alt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altLang="en-US" sz="1800" dirty="0">
                <a:latin typeface="Eurostile LT Std" panose="020B0504020202050204" pitchFamily="34" charset="0"/>
              </a:rPr>
              <a:t>Los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defectos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tienden</a:t>
            </a:r>
            <a:r>
              <a:rPr lang="en-GB" altLang="en-US" sz="1800" dirty="0">
                <a:latin typeface="Eurostile LT Std" panose="020B0504020202050204" pitchFamily="34" charset="0"/>
              </a:rPr>
              <a:t> a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agruparse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alrededore</a:t>
            </a:r>
            <a:r>
              <a:rPr lang="en-GB" altLang="en-US" sz="1800" dirty="0">
                <a:latin typeface="Eurostile LT Std" panose="020B0504020202050204" pitchFamily="34" charset="0"/>
              </a:rPr>
              <a:t> de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límites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altLang="en-US" sz="1800" dirty="0" err="1">
                <a:latin typeface="Eurostile LT Std" panose="020B0504020202050204" pitchFamily="34" charset="0"/>
              </a:rPr>
              <a:t>Buen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sitio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donde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buscar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defectos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altLang="en-US" sz="1800" dirty="0" err="1">
                <a:latin typeface="Eurostile LT Std" panose="020B0504020202050204" pitchFamily="34" charset="0"/>
              </a:rPr>
              <a:t>Prueba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valores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en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cada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lado</a:t>
            </a:r>
            <a:r>
              <a:rPr lang="en-GB" altLang="en-US" sz="1800" dirty="0">
                <a:latin typeface="Eurostile LT Std" panose="020B0504020202050204" pitchFamily="34" charset="0"/>
              </a:rPr>
              <a:t> del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límite</a:t>
            </a:r>
            <a:endParaRPr lang="en-GB" altLang="en-US" sz="1800" dirty="0">
              <a:latin typeface="Eurostile LT Std" panose="020B050402020205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altLang="en-US" sz="1800" dirty="0" err="1">
                <a:latin typeface="Eurostile LT Std" panose="020B0504020202050204" pitchFamily="34" charset="0"/>
              </a:rPr>
              <a:t>Prueba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valores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en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cada</a:t>
            </a:r>
            <a:r>
              <a:rPr lang="en-GB" altLang="en-US" sz="1800" dirty="0">
                <a:latin typeface="Eurostile LT Std" panose="020B0504020202050204" pitchFamily="34" charset="0"/>
              </a:rPr>
              <a:t> </a:t>
            </a:r>
            <a:r>
              <a:rPr lang="en-GB" altLang="en-US" sz="1800" dirty="0" err="1">
                <a:latin typeface="Eurostile LT Std" panose="020B0504020202050204" pitchFamily="34" charset="0"/>
              </a:rPr>
              <a:t>límite</a:t>
            </a:r>
            <a:endParaRPr lang="en-GB" altLang="en-US" sz="1800" dirty="0">
              <a:latin typeface="Eurostile LT Std" panose="020B0504020202050204" pitchFamily="34" charset="0"/>
            </a:endParaRPr>
          </a:p>
        </p:txBody>
      </p:sp>
      <p:sp>
        <p:nvSpPr>
          <p:cNvPr id="34" name="Oval 4"/>
          <p:cNvSpPr>
            <a:spLocks noChangeArrowheads="1"/>
          </p:cNvSpPr>
          <p:nvPr/>
        </p:nvSpPr>
        <p:spPr bwMode="auto">
          <a:xfrm>
            <a:off x="2016124" y="1494730"/>
            <a:ext cx="5060950" cy="15843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35" name="Oval 5"/>
          <p:cNvSpPr>
            <a:spLocks noChangeArrowheads="1"/>
          </p:cNvSpPr>
          <p:nvPr/>
        </p:nvSpPr>
        <p:spPr bwMode="auto">
          <a:xfrm>
            <a:off x="3552824" y="1795239"/>
            <a:ext cx="141288" cy="147637"/>
          </a:xfrm>
          <a:prstGeom prst="ellipse">
            <a:avLst/>
          </a:prstGeom>
          <a:solidFill>
            <a:srgbClr val="E5CA72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36" name="Oval 6"/>
          <p:cNvSpPr>
            <a:spLocks noChangeArrowheads="1"/>
          </p:cNvSpPr>
          <p:nvPr/>
        </p:nvSpPr>
        <p:spPr bwMode="auto">
          <a:xfrm>
            <a:off x="2554287" y="2274664"/>
            <a:ext cx="139700" cy="147637"/>
          </a:xfrm>
          <a:prstGeom prst="ellipse">
            <a:avLst/>
          </a:prstGeom>
          <a:solidFill>
            <a:srgbClr val="E5CA72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37" name="Oval 7"/>
          <p:cNvSpPr>
            <a:spLocks noChangeArrowheads="1"/>
          </p:cNvSpPr>
          <p:nvPr/>
        </p:nvSpPr>
        <p:spPr bwMode="auto">
          <a:xfrm>
            <a:off x="4014787" y="1795239"/>
            <a:ext cx="141287" cy="147637"/>
          </a:xfrm>
          <a:prstGeom prst="ellipse">
            <a:avLst/>
          </a:prstGeom>
          <a:solidFill>
            <a:srgbClr val="E5CA72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38" name="Oval 8"/>
          <p:cNvSpPr>
            <a:spLocks noChangeArrowheads="1"/>
          </p:cNvSpPr>
          <p:nvPr/>
        </p:nvSpPr>
        <p:spPr bwMode="auto">
          <a:xfrm>
            <a:off x="3168649" y="2435001"/>
            <a:ext cx="141288" cy="146050"/>
          </a:xfrm>
          <a:prstGeom prst="ellipse">
            <a:avLst/>
          </a:prstGeom>
          <a:solidFill>
            <a:srgbClr val="E5CA72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39" name="Oval 9"/>
          <p:cNvSpPr>
            <a:spLocks noChangeArrowheads="1"/>
          </p:cNvSpPr>
          <p:nvPr/>
        </p:nvSpPr>
        <p:spPr bwMode="auto">
          <a:xfrm>
            <a:off x="3014662" y="2034951"/>
            <a:ext cx="141287" cy="147638"/>
          </a:xfrm>
          <a:prstGeom prst="ellipse">
            <a:avLst/>
          </a:prstGeom>
          <a:solidFill>
            <a:srgbClr val="E5CA72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40" name="Oval 10"/>
          <p:cNvSpPr>
            <a:spLocks noChangeArrowheads="1"/>
          </p:cNvSpPr>
          <p:nvPr/>
        </p:nvSpPr>
        <p:spPr bwMode="auto">
          <a:xfrm>
            <a:off x="3784599" y="2435001"/>
            <a:ext cx="139700" cy="146050"/>
          </a:xfrm>
          <a:prstGeom prst="ellipse">
            <a:avLst/>
          </a:prstGeom>
          <a:solidFill>
            <a:srgbClr val="E5CA72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41" name="Oval 11"/>
          <p:cNvSpPr>
            <a:spLocks noChangeArrowheads="1"/>
          </p:cNvSpPr>
          <p:nvPr/>
        </p:nvSpPr>
        <p:spPr bwMode="auto">
          <a:xfrm>
            <a:off x="4317999" y="2138139"/>
            <a:ext cx="141288" cy="146050"/>
          </a:xfrm>
          <a:prstGeom prst="ellipse">
            <a:avLst/>
          </a:prstGeom>
          <a:solidFill>
            <a:srgbClr val="E5CA72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42" name="Line 12"/>
          <p:cNvSpPr>
            <a:spLocks noChangeShapeType="1"/>
          </p:cNvSpPr>
          <p:nvPr/>
        </p:nvSpPr>
        <p:spPr bwMode="auto">
          <a:xfrm flipH="1">
            <a:off x="3873499" y="1412180"/>
            <a:ext cx="649288" cy="172878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43" name="Rectangle 13"/>
          <p:cNvSpPr>
            <a:spLocks noChangeArrowheads="1"/>
          </p:cNvSpPr>
          <p:nvPr/>
        </p:nvSpPr>
        <p:spPr bwMode="auto">
          <a:xfrm>
            <a:off x="6475412" y="2274664"/>
            <a:ext cx="141287" cy="147637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44" name="Rectangle 14"/>
          <p:cNvSpPr>
            <a:spLocks noChangeArrowheads="1"/>
          </p:cNvSpPr>
          <p:nvPr/>
        </p:nvSpPr>
        <p:spPr bwMode="auto">
          <a:xfrm>
            <a:off x="4783137" y="1795239"/>
            <a:ext cx="217487" cy="147637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45" name="Rectangle 15"/>
          <p:cNvSpPr>
            <a:spLocks noChangeArrowheads="1"/>
          </p:cNvSpPr>
          <p:nvPr/>
        </p:nvSpPr>
        <p:spPr bwMode="auto">
          <a:xfrm>
            <a:off x="5245099" y="2195289"/>
            <a:ext cx="217488" cy="14605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46" name="Rectangle 16"/>
          <p:cNvSpPr>
            <a:spLocks noChangeArrowheads="1"/>
          </p:cNvSpPr>
          <p:nvPr/>
        </p:nvSpPr>
        <p:spPr bwMode="auto">
          <a:xfrm>
            <a:off x="4629149" y="2674714"/>
            <a:ext cx="219075" cy="14605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47" name="Rectangle 17"/>
          <p:cNvSpPr>
            <a:spLocks noChangeArrowheads="1"/>
          </p:cNvSpPr>
          <p:nvPr/>
        </p:nvSpPr>
        <p:spPr bwMode="auto">
          <a:xfrm>
            <a:off x="5705474" y="2514376"/>
            <a:ext cx="219075" cy="14763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48" name="Rectangle 18"/>
          <p:cNvSpPr>
            <a:spLocks noChangeArrowheads="1"/>
          </p:cNvSpPr>
          <p:nvPr/>
        </p:nvSpPr>
        <p:spPr bwMode="auto">
          <a:xfrm>
            <a:off x="5783262" y="1955576"/>
            <a:ext cx="217487" cy="14605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grpSp>
        <p:nvGrpSpPr>
          <p:cNvPr id="49" name="Group 52"/>
          <p:cNvGrpSpPr>
            <a:grpSpLocks/>
          </p:cNvGrpSpPr>
          <p:nvPr/>
        </p:nvGrpSpPr>
        <p:grpSpPr bwMode="auto">
          <a:xfrm>
            <a:off x="667542" y="6049983"/>
            <a:ext cx="7758113" cy="515"/>
            <a:chOff x="630" y="3729"/>
            <a:chExt cx="4887" cy="515"/>
          </a:xfrm>
        </p:grpSpPr>
        <p:sp>
          <p:nvSpPr>
            <p:cNvPr id="67" name="Line 21"/>
            <p:cNvSpPr>
              <a:spLocks noChangeShapeType="1"/>
            </p:cNvSpPr>
            <p:nvPr/>
          </p:nvSpPr>
          <p:spPr bwMode="auto">
            <a:xfrm>
              <a:off x="630" y="3880"/>
              <a:ext cx="4887" cy="0"/>
            </a:xfrm>
            <a:prstGeom prst="line">
              <a:avLst/>
            </a:prstGeom>
            <a:noFill/>
            <a:ln w="50800">
              <a:solidFill>
                <a:srgbClr val="0070C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68" name="Line 22"/>
            <p:cNvSpPr>
              <a:spLocks noChangeShapeType="1"/>
            </p:cNvSpPr>
            <p:nvPr/>
          </p:nvSpPr>
          <p:spPr bwMode="auto">
            <a:xfrm>
              <a:off x="1956" y="3729"/>
              <a:ext cx="0" cy="30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69" name="Line 23"/>
            <p:cNvSpPr>
              <a:spLocks noChangeShapeType="1"/>
            </p:cNvSpPr>
            <p:nvPr/>
          </p:nvSpPr>
          <p:spPr bwMode="auto">
            <a:xfrm>
              <a:off x="4495" y="3729"/>
              <a:ext cx="0" cy="30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70" name="Rectangle 24"/>
            <p:cNvSpPr>
              <a:spLocks noChangeArrowheads="1"/>
            </p:cNvSpPr>
            <p:nvPr/>
          </p:nvSpPr>
          <p:spPr bwMode="auto">
            <a:xfrm>
              <a:off x="2013" y="3998"/>
              <a:ext cx="189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0000"/>
                </a:lnSpc>
              </a:pPr>
              <a:r>
                <a:rPr lang="en-GB" altLang="en-US" sz="2400" b="1" dirty="0">
                  <a:solidFill>
                    <a:srgbClr val="00B050"/>
                  </a:solidFill>
                </a:rPr>
                <a:t>1</a:t>
              </a:r>
            </a:p>
          </p:txBody>
        </p:sp>
        <p:sp>
          <p:nvSpPr>
            <p:cNvPr id="71" name="Rectangle 25"/>
            <p:cNvSpPr>
              <a:spLocks noChangeArrowheads="1"/>
            </p:cNvSpPr>
            <p:nvPr/>
          </p:nvSpPr>
          <p:spPr bwMode="auto">
            <a:xfrm>
              <a:off x="4076" y="3998"/>
              <a:ext cx="404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0000"/>
                </a:lnSpc>
              </a:pPr>
              <a:r>
                <a:rPr lang="en-GB" altLang="en-US" sz="2400" b="1">
                  <a:solidFill>
                    <a:srgbClr val="00B050"/>
                  </a:solidFill>
                </a:rPr>
                <a:t>100</a:t>
              </a:r>
            </a:p>
          </p:txBody>
        </p:sp>
        <p:sp>
          <p:nvSpPr>
            <p:cNvPr id="72" name="Rectangle 26"/>
            <p:cNvSpPr>
              <a:spLocks noChangeArrowheads="1"/>
            </p:cNvSpPr>
            <p:nvPr/>
          </p:nvSpPr>
          <p:spPr bwMode="auto">
            <a:xfrm>
              <a:off x="4540" y="3998"/>
              <a:ext cx="404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0000"/>
                </a:lnSpc>
              </a:pPr>
              <a:r>
                <a:rPr lang="en-GB" altLang="en-US" sz="2400" b="1">
                  <a:solidFill>
                    <a:srgbClr val="FF6600"/>
                  </a:solidFill>
                </a:rPr>
                <a:t>101</a:t>
              </a:r>
            </a:p>
          </p:txBody>
        </p:sp>
        <p:sp>
          <p:nvSpPr>
            <p:cNvPr id="73" name="Rectangle 27"/>
            <p:cNvSpPr>
              <a:spLocks noChangeArrowheads="1"/>
            </p:cNvSpPr>
            <p:nvPr/>
          </p:nvSpPr>
          <p:spPr bwMode="auto">
            <a:xfrm>
              <a:off x="1716" y="3998"/>
              <a:ext cx="189" cy="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0000"/>
                </a:lnSpc>
              </a:pPr>
              <a:r>
                <a:rPr lang="en-GB" altLang="en-US" sz="2400" b="1">
                  <a:solidFill>
                    <a:srgbClr val="FF6600"/>
                  </a:solidFill>
                </a:rPr>
                <a:t>0</a:t>
              </a:r>
            </a:p>
          </p:txBody>
        </p:sp>
      </p:grpSp>
      <p:grpSp>
        <p:nvGrpSpPr>
          <p:cNvPr id="50" name="Group 54"/>
          <p:cNvGrpSpPr>
            <a:grpSpLocks/>
          </p:cNvGrpSpPr>
          <p:nvPr/>
        </p:nvGrpSpPr>
        <p:grpSpPr bwMode="auto">
          <a:xfrm>
            <a:off x="946140" y="5081363"/>
            <a:ext cx="7829842" cy="723901"/>
            <a:chOff x="815" y="3424"/>
            <a:chExt cx="4896" cy="456"/>
          </a:xfrm>
        </p:grpSpPr>
        <p:sp>
          <p:nvSpPr>
            <p:cNvPr id="63" name="Line 29"/>
            <p:cNvSpPr>
              <a:spLocks noChangeShapeType="1"/>
            </p:cNvSpPr>
            <p:nvPr/>
          </p:nvSpPr>
          <p:spPr bwMode="auto">
            <a:xfrm>
              <a:off x="1802" y="3427"/>
              <a:ext cx="0" cy="453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64" name="Line 30"/>
            <p:cNvSpPr>
              <a:spLocks noChangeShapeType="1"/>
            </p:cNvSpPr>
            <p:nvPr/>
          </p:nvSpPr>
          <p:spPr bwMode="auto">
            <a:xfrm>
              <a:off x="4707" y="3427"/>
              <a:ext cx="0" cy="453"/>
            </a:xfrm>
            <a:prstGeom prst="line">
              <a:avLst/>
            </a:prstGeom>
            <a:noFill/>
            <a:ln w="25400">
              <a:solidFill>
                <a:srgbClr val="FF6600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65" name="Text Box 31"/>
            <p:cNvSpPr txBox="1">
              <a:spLocks noChangeArrowheads="1"/>
            </p:cNvSpPr>
            <p:nvPr/>
          </p:nvSpPr>
          <p:spPr bwMode="auto">
            <a:xfrm>
              <a:off x="4832" y="3424"/>
              <a:ext cx="879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/>
              <a:r>
                <a:rPr lang="en-US" altLang="en-US" dirty="0">
                  <a:solidFill>
                    <a:srgbClr val="FF6600"/>
                  </a:solidFill>
                </a:rPr>
                <a:t>n</a:t>
              </a:r>
              <a:r>
                <a:rPr lang="en-US" altLang="en-US" sz="2400" dirty="0">
                  <a:solidFill>
                    <a:srgbClr val="FF6600"/>
                  </a:solidFill>
                </a:rPr>
                <a:t>o </a:t>
              </a:r>
              <a:r>
                <a:rPr lang="en-US" altLang="en-US" sz="2400" dirty="0" err="1">
                  <a:solidFill>
                    <a:srgbClr val="FF6600"/>
                  </a:solidFill>
                </a:rPr>
                <a:t>válido</a:t>
              </a:r>
              <a:endParaRPr lang="en-US" altLang="en-US" sz="2400" dirty="0">
                <a:solidFill>
                  <a:srgbClr val="FF6600"/>
                </a:solidFill>
              </a:endParaRPr>
            </a:p>
          </p:txBody>
        </p:sp>
        <p:sp>
          <p:nvSpPr>
            <p:cNvPr id="66" name="Text Box 32"/>
            <p:cNvSpPr txBox="1">
              <a:spLocks noChangeArrowheads="1"/>
            </p:cNvSpPr>
            <p:nvPr/>
          </p:nvSpPr>
          <p:spPr bwMode="auto">
            <a:xfrm>
              <a:off x="815" y="3424"/>
              <a:ext cx="904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/>
              <a:r>
                <a:rPr lang="en-US" altLang="en-US" sz="2400" dirty="0">
                  <a:solidFill>
                    <a:srgbClr val="FF6600"/>
                  </a:solidFill>
                </a:rPr>
                <a:t>no </a:t>
              </a:r>
              <a:r>
                <a:rPr lang="en-US" altLang="en-US" sz="2400" dirty="0" err="1">
                  <a:solidFill>
                    <a:srgbClr val="FF6600"/>
                  </a:solidFill>
                </a:rPr>
                <a:t>válido</a:t>
              </a:r>
              <a:endParaRPr lang="en-US" altLang="en-US" sz="2400" dirty="0">
                <a:solidFill>
                  <a:srgbClr val="FF6600"/>
                </a:solidFill>
              </a:endParaRPr>
            </a:p>
          </p:txBody>
        </p:sp>
      </p:grpSp>
      <p:grpSp>
        <p:nvGrpSpPr>
          <p:cNvPr id="51" name="Group 56"/>
          <p:cNvGrpSpPr>
            <a:grpSpLocks/>
          </p:cNvGrpSpPr>
          <p:nvPr/>
        </p:nvGrpSpPr>
        <p:grpSpPr bwMode="auto">
          <a:xfrm flipH="1">
            <a:off x="3014662" y="5081363"/>
            <a:ext cx="3460750" cy="723901"/>
            <a:chOff x="2101" y="3424"/>
            <a:chExt cx="2221" cy="456"/>
          </a:xfrm>
        </p:grpSpPr>
        <p:sp>
          <p:nvSpPr>
            <p:cNvPr id="60" name="Line 34"/>
            <p:cNvSpPr>
              <a:spLocks noChangeShapeType="1"/>
            </p:cNvSpPr>
            <p:nvPr/>
          </p:nvSpPr>
          <p:spPr bwMode="auto">
            <a:xfrm>
              <a:off x="2101" y="3427"/>
              <a:ext cx="0" cy="453"/>
            </a:xfrm>
            <a:prstGeom prst="line">
              <a:avLst/>
            </a:prstGeom>
            <a:noFill/>
            <a:ln w="25400">
              <a:solidFill>
                <a:srgbClr val="00B050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61" name="Text Box 35"/>
            <p:cNvSpPr txBox="1">
              <a:spLocks noChangeArrowheads="1"/>
            </p:cNvSpPr>
            <p:nvPr/>
          </p:nvSpPr>
          <p:spPr bwMode="auto">
            <a:xfrm>
              <a:off x="2788" y="3424"/>
              <a:ext cx="636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/>
              <a:r>
                <a:rPr lang="en-US" altLang="en-US" sz="2400" dirty="0" err="1">
                  <a:solidFill>
                    <a:srgbClr val="00B050"/>
                  </a:solidFill>
                </a:rPr>
                <a:t>válido</a:t>
              </a:r>
              <a:endParaRPr lang="en-US" altLang="en-US" sz="2400" dirty="0">
                <a:solidFill>
                  <a:srgbClr val="00B050"/>
                </a:solidFill>
              </a:endParaRPr>
            </a:p>
          </p:txBody>
        </p:sp>
        <p:sp>
          <p:nvSpPr>
            <p:cNvPr id="62" name="Line 36"/>
            <p:cNvSpPr>
              <a:spLocks noChangeShapeType="1"/>
            </p:cNvSpPr>
            <p:nvPr/>
          </p:nvSpPr>
          <p:spPr bwMode="auto">
            <a:xfrm>
              <a:off x="4322" y="3427"/>
              <a:ext cx="0" cy="453"/>
            </a:xfrm>
            <a:prstGeom prst="line">
              <a:avLst/>
            </a:prstGeom>
            <a:noFill/>
            <a:ln w="25400">
              <a:solidFill>
                <a:srgbClr val="00B050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</p:grpSp>
      <p:grpSp>
        <p:nvGrpSpPr>
          <p:cNvPr id="52" name="Group 57"/>
          <p:cNvGrpSpPr>
            <a:grpSpLocks/>
          </p:cNvGrpSpPr>
          <p:nvPr/>
        </p:nvGrpSpPr>
        <p:grpSpPr bwMode="auto">
          <a:xfrm>
            <a:off x="3227158" y="5106938"/>
            <a:ext cx="2974604" cy="1301751"/>
            <a:chOff x="2287" y="3420"/>
            <a:chExt cx="1798" cy="820"/>
          </a:xfrm>
        </p:grpSpPr>
        <p:sp>
          <p:nvSpPr>
            <p:cNvPr id="56" name="Line 44"/>
            <p:cNvSpPr>
              <a:spLocks noChangeShapeType="1"/>
            </p:cNvSpPr>
            <p:nvPr/>
          </p:nvSpPr>
          <p:spPr bwMode="auto">
            <a:xfrm>
              <a:off x="2379" y="3420"/>
              <a:ext cx="0" cy="45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57" name="Line 45"/>
            <p:cNvSpPr>
              <a:spLocks noChangeShapeType="1"/>
            </p:cNvSpPr>
            <p:nvPr/>
          </p:nvSpPr>
          <p:spPr bwMode="auto">
            <a:xfrm>
              <a:off x="3926" y="3420"/>
              <a:ext cx="0" cy="453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endParaRPr lang="en-GB"/>
            </a:p>
          </p:txBody>
        </p:sp>
        <p:sp>
          <p:nvSpPr>
            <p:cNvPr id="58" name="Rectangle 46"/>
            <p:cNvSpPr>
              <a:spLocks noChangeArrowheads="1"/>
            </p:cNvSpPr>
            <p:nvPr/>
          </p:nvSpPr>
          <p:spPr bwMode="auto">
            <a:xfrm>
              <a:off x="2287" y="3998"/>
              <a:ext cx="189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0000"/>
                </a:lnSpc>
              </a:pPr>
              <a:r>
                <a:rPr lang="en-GB" altLang="en-US" sz="24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59" name="Rectangle 47"/>
            <p:cNvSpPr>
              <a:spLocks noChangeArrowheads="1"/>
            </p:cNvSpPr>
            <p:nvPr/>
          </p:nvSpPr>
          <p:spPr bwMode="auto">
            <a:xfrm>
              <a:off x="3788" y="3998"/>
              <a:ext cx="297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l">
                <a:lnSpc>
                  <a:spcPct val="90000"/>
                </a:lnSpc>
              </a:pPr>
              <a:r>
                <a:rPr lang="en-GB" altLang="en-US" sz="2400">
                  <a:solidFill>
                    <a:schemeClr val="tx1"/>
                  </a:solidFill>
                </a:rPr>
                <a:t>99</a:t>
              </a:r>
            </a:p>
          </p:txBody>
        </p:sp>
      </p:grpSp>
      <p:sp>
        <p:nvSpPr>
          <p:cNvPr id="53" name="AutoShape 48"/>
          <p:cNvSpPr>
            <a:spLocks noChangeArrowheads="1"/>
          </p:cNvSpPr>
          <p:nvPr/>
        </p:nvSpPr>
        <p:spPr bwMode="auto">
          <a:xfrm>
            <a:off x="6976939" y="2568853"/>
            <a:ext cx="1984375" cy="777875"/>
          </a:xfrm>
          <a:prstGeom prst="roundRect">
            <a:avLst>
              <a:gd name="adj" fmla="val 16667"/>
            </a:avLst>
          </a:prstGeom>
          <a:solidFill>
            <a:schemeClr val="tx2">
              <a:lumMod val="40000"/>
              <a:lumOff val="60000"/>
            </a:schemeClr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ctr" eaLnBrk="1" hangingPunct="1"/>
            <a:r>
              <a:rPr lang="en-GB" altLang="en-US" sz="1800" b="1" dirty="0" err="1">
                <a:solidFill>
                  <a:schemeClr val="tx1"/>
                </a:solidFill>
              </a:rPr>
              <a:t>variante</a:t>
            </a:r>
            <a:r>
              <a:rPr lang="en-GB" altLang="en-US" sz="1800" b="1" dirty="0">
                <a:solidFill>
                  <a:schemeClr val="tx1"/>
                </a:solidFill>
              </a:rPr>
              <a:t> de BVA:</a:t>
            </a:r>
          </a:p>
          <a:p>
            <a:pPr algn="ctr" eaLnBrk="1" hangingPunct="1"/>
            <a:r>
              <a:rPr lang="en-GB" altLang="en-US" sz="1800" b="1" dirty="0">
                <a:solidFill>
                  <a:schemeClr val="tx1"/>
                </a:solidFill>
              </a:rPr>
              <a:t>“3 </a:t>
            </a:r>
            <a:r>
              <a:rPr lang="en-GB" altLang="en-US" sz="1800" b="1" dirty="0" err="1">
                <a:solidFill>
                  <a:schemeClr val="tx1"/>
                </a:solidFill>
              </a:rPr>
              <a:t>valores</a:t>
            </a:r>
            <a:r>
              <a:rPr lang="en-GB" altLang="en-US" sz="18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54" name="Freeform 49"/>
          <p:cNvSpPr>
            <a:spLocks/>
          </p:cNvSpPr>
          <p:nvPr/>
        </p:nvSpPr>
        <p:spPr bwMode="auto">
          <a:xfrm>
            <a:off x="5938712" y="3343275"/>
            <a:ext cx="2440111" cy="1755020"/>
          </a:xfrm>
          <a:custGeom>
            <a:avLst/>
            <a:gdLst>
              <a:gd name="T0" fmla="*/ 2147483647 w 1495"/>
              <a:gd name="T1" fmla="*/ 0 h 892"/>
              <a:gd name="T2" fmla="*/ 2147483647 w 1495"/>
              <a:gd name="T3" fmla="*/ 2147483647 h 892"/>
              <a:gd name="T4" fmla="*/ 0 w 1495"/>
              <a:gd name="T5" fmla="*/ 2147483647 h 892"/>
              <a:gd name="T6" fmla="*/ 0 60000 65536"/>
              <a:gd name="T7" fmla="*/ 0 60000 65536"/>
              <a:gd name="T8" fmla="*/ 0 60000 65536"/>
              <a:gd name="T9" fmla="*/ 0 w 1495"/>
              <a:gd name="T10" fmla="*/ 0 h 892"/>
              <a:gd name="T11" fmla="*/ 1495 w 1495"/>
              <a:gd name="T12" fmla="*/ 892 h 89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95" h="892">
                <a:moveTo>
                  <a:pt x="1495" y="0"/>
                </a:moveTo>
                <a:cubicBezTo>
                  <a:pt x="1416" y="94"/>
                  <a:pt x="1271" y="418"/>
                  <a:pt x="1022" y="567"/>
                </a:cubicBezTo>
                <a:cubicBezTo>
                  <a:pt x="773" y="716"/>
                  <a:pt x="213" y="824"/>
                  <a:pt x="0" y="892"/>
                </a:cubicBez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  <p:sp>
        <p:nvSpPr>
          <p:cNvPr id="55" name="Freeform 60"/>
          <p:cNvSpPr>
            <a:spLocks/>
          </p:cNvSpPr>
          <p:nvPr/>
        </p:nvSpPr>
        <p:spPr bwMode="auto">
          <a:xfrm>
            <a:off x="3395662" y="3375025"/>
            <a:ext cx="4751387" cy="1743076"/>
          </a:xfrm>
          <a:custGeom>
            <a:avLst/>
            <a:gdLst>
              <a:gd name="T0" fmla="*/ 2147483647 w 3019"/>
              <a:gd name="T1" fmla="*/ 0 h 892"/>
              <a:gd name="T2" fmla="*/ 2147483647 w 3019"/>
              <a:gd name="T3" fmla="*/ 2147483647 h 892"/>
              <a:gd name="T4" fmla="*/ 0 w 3019"/>
              <a:gd name="T5" fmla="*/ 2147483647 h 892"/>
              <a:gd name="T6" fmla="*/ 0 60000 65536"/>
              <a:gd name="T7" fmla="*/ 0 60000 65536"/>
              <a:gd name="T8" fmla="*/ 0 60000 65536"/>
              <a:gd name="T9" fmla="*/ 0 w 3019"/>
              <a:gd name="T10" fmla="*/ 0 h 892"/>
              <a:gd name="T11" fmla="*/ 3019 w 3019"/>
              <a:gd name="T12" fmla="*/ 892 h 89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019" h="892">
                <a:moveTo>
                  <a:pt x="3019" y="0"/>
                </a:moveTo>
                <a:cubicBezTo>
                  <a:pt x="2909" y="88"/>
                  <a:pt x="2862" y="380"/>
                  <a:pt x="2359" y="529"/>
                </a:cubicBezTo>
                <a:cubicBezTo>
                  <a:pt x="1856" y="678"/>
                  <a:pt x="491" y="817"/>
                  <a:pt x="0" y="892"/>
                </a:cubicBez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69176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</a:t>
            </a:r>
            <a:r>
              <a:rPr lang="es-ES" dirty="0" err="1"/>
              <a:t>Tests</a:t>
            </a:r>
            <a:r>
              <a:rPr lang="es-ES" dirty="0"/>
              <a:t> fuertes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51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Tablas de Decisión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436533" y="1741548"/>
            <a:ext cx="2098331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b="1" dirty="0" err="1">
                <a:solidFill>
                  <a:srgbClr val="34A92A"/>
                </a:solidFill>
              </a:rPr>
              <a:t>condiciones</a:t>
            </a:r>
            <a:endParaRPr lang="en-GB" altLang="en-US" dirty="0">
              <a:solidFill>
                <a:srgbClr val="34A92A"/>
              </a:solidFill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36533" y="2332098"/>
            <a:ext cx="2481449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dirty="0" err="1">
                <a:solidFill>
                  <a:srgbClr val="0070C0"/>
                </a:solidFill>
              </a:rPr>
              <a:t>Categoría</a:t>
            </a:r>
            <a:r>
              <a:rPr lang="en-GB" altLang="en-US" sz="2800" dirty="0">
                <a:solidFill>
                  <a:srgbClr val="0070C0"/>
                </a:solidFill>
              </a:rPr>
              <a:t> </a:t>
            </a:r>
            <a:r>
              <a:rPr lang="en-GB" altLang="en-US" sz="2800" dirty="0" err="1">
                <a:solidFill>
                  <a:srgbClr val="0070C0"/>
                </a:solidFill>
              </a:rPr>
              <a:t>edad</a:t>
            </a:r>
            <a:endParaRPr lang="en-GB" altLang="en-US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436533" y="2897248"/>
            <a:ext cx="1160574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dirty="0">
                <a:solidFill>
                  <a:srgbClr val="0070C0"/>
                </a:solidFill>
              </a:rPr>
              <a:t>Europa</a:t>
            </a:r>
            <a:endParaRPr lang="en-GB" altLang="en-US" dirty="0">
              <a:solidFill>
                <a:srgbClr val="0070C0"/>
              </a:solidFill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436533" y="5764273"/>
            <a:ext cx="2622513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dirty="0" err="1">
                <a:solidFill>
                  <a:srgbClr val="0070C0"/>
                </a:solidFill>
              </a:rPr>
              <a:t>programa</a:t>
            </a:r>
            <a:r>
              <a:rPr lang="en-GB" altLang="en-US" sz="2800" dirty="0">
                <a:solidFill>
                  <a:srgbClr val="0070C0"/>
                </a:solidFill>
              </a:rPr>
              <a:t> </a:t>
            </a:r>
            <a:r>
              <a:rPr lang="en-GB" altLang="en-US" sz="2800" dirty="0" err="1">
                <a:solidFill>
                  <a:srgbClr val="0070C0"/>
                </a:solidFill>
              </a:rPr>
              <a:t>adulto</a:t>
            </a:r>
            <a:endParaRPr lang="en-GB" altLang="en-US" dirty="0">
              <a:solidFill>
                <a:srgbClr val="0070C0"/>
              </a:solidFill>
            </a:endParaRPr>
          </a:p>
        </p:txBody>
      </p:sp>
      <p:sp>
        <p:nvSpPr>
          <p:cNvPr id="10" name="Line 39"/>
          <p:cNvSpPr>
            <a:spLocks noChangeShapeType="1"/>
          </p:cNvSpPr>
          <p:nvPr/>
        </p:nvSpPr>
        <p:spPr bwMode="auto">
          <a:xfrm>
            <a:off x="295245" y="3456048"/>
            <a:ext cx="850423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1" name="Rectangle 51"/>
          <p:cNvSpPr>
            <a:spLocks noChangeArrowheads="1"/>
          </p:cNvSpPr>
          <p:nvPr/>
        </p:nvSpPr>
        <p:spPr bwMode="auto">
          <a:xfrm>
            <a:off x="436533" y="4032310"/>
            <a:ext cx="1540486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b="1" dirty="0" err="1">
                <a:solidFill>
                  <a:srgbClr val="34A92A"/>
                </a:solidFill>
              </a:rPr>
              <a:t>acciones</a:t>
            </a:r>
            <a:endParaRPr lang="en-GB" altLang="en-US" dirty="0">
              <a:solidFill>
                <a:srgbClr val="34A92A"/>
              </a:solidFill>
            </a:endParaRPr>
          </a:p>
        </p:txBody>
      </p:sp>
      <p:sp>
        <p:nvSpPr>
          <p:cNvPr id="12" name="Rectangle 52"/>
          <p:cNvSpPr>
            <a:spLocks noChangeArrowheads="1"/>
          </p:cNvSpPr>
          <p:nvPr/>
        </p:nvSpPr>
        <p:spPr bwMode="auto">
          <a:xfrm>
            <a:off x="436533" y="4633973"/>
            <a:ext cx="232275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dirty="0" err="1">
                <a:solidFill>
                  <a:srgbClr val="0070C0"/>
                </a:solidFill>
              </a:rPr>
              <a:t>programa</a:t>
            </a:r>
            <a:r>
              <a:rPr lang="en-GB" altLang="en-US" sz="2800" dirty="0">
                <a:solidFill>
                  <a:srgbClr val="0070C0"/>
                </a:solidFill>
              </a:rPr>
              <a:t> </a:t>
            </a:r>
            <a:r>
              <a:rPr lang="en-GB" altLang="en-US" sz="2800" dirty="0" err="1">
                <a:solidFill>
                  <a:srgbClr val="0070C0"/>
                </a:solidFill>
              </a:rPr>
              <a:t>niño</a:t>
            </a:r>
            <a:endParaRPr lang="en-GB" altLang="en-US" dirty="0">
              <a:solidFill>
                <a:srgbClr val="0070C0"/>
              </a:solidFill>
            </a:endParaRPr>
          </a:p>
        </p:txBody>
      </p:sp>
      <p:sp>
        <p:nvSpPr>
          <p:cNvPr id="13" name="Rectangle 53"/>
          <p:cNvSpPr>
            <a:spLocks noChangeArrowheads="1"/>
          </p:cNvSpPr>
          <p:nvPr/>
        </p:nvSpPr>
        <p:spPr bwMode="auto">
          <a:xfrm>
            <a:off x="436533" y="5199123"/>
            <a:ext cx="250228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dirty="0" err="1">
                <a:solidFill>
                  <a:srgbClr val="0070C0"/>
                </a:solidFill>
              </a:rPr>
              <a:t>programa</a:t>
            </a:r>
            <a:r>
              <a:rPr lang="en-GB" altLang="en-US" sz="2800" dirty="0">
                <a:solidFill>
                  <a:srgbClr val="0070C0"/>
                </a:solidFill>
              </a:rPr>
              <a:t> </a:t>
            </a:r>
            <a:r>
              <a:rPr lang="en-GB" altLang="en-US" sz="2800" dirty="0" err="1">
                <a:solidFill>
                  <a:srgbClr val="0070C0"/>
                </a:solidFill>
              </a:rPr>
              <a:t>joven</a:t>
            </a:r>
            <a:endParaRPr lang="en-GB" altLang="en-US" dirty="0">
              <a:solidFill>
                <a:srgbClr val="0070C0"/>
              </a:solidFill>
            </a:endParaRPr>
          </a:p>
        </p:txBody>
      </p:sp>
      <p:grpSp>
        <p:nvGrpSpPr>
          <p:cNvPr id="14" name="Group 118"/>
          <p:cNvGrpSpPr>
            <a:grpSpLocks/>
          </p:cNvGrpSpPr>
          <p:nvPr/>
        </p:nvGrpSpPr>
        <p:grpSpPr bwMode="auto">
          <a:xfrm>
            <a:off x="3197196" y="2351148"/>
            <a:ext cx="5680076" cy="427037"/>
            <a:chOff x="2226" y="1343"/>
            <a:chExt cx="3578" cy="269"/>
          </a:xfrm>
        </p:grpSpPr>
        <p:sp>
          <p:nvSpPr>
            <p:cNvPr id="73" name="Rectangle 24"/>
            <p:cNvSpPr>
              <a:spLocks noChangeArrowheads="1"/>
            </p:cNvSpPr>
            <p:nvPr/>
          </p:nvSpPr>
          <p:spPr bwMode="auto">
            <a:xfrm flipH="1">
              <a:off x="3375" y="1343"/>
              <a:ext cx="707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chemeClr val="tx1"/>
                  </a:solidFill>
                </a:rPr>
                <a:t>12-17</a:t>
              </a:r>
              <a:endParaRPr lang="en-GB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4" name="Rectangle 24"/>
            <p:cNvSpPr>
              <a:spLocks noChangeArrowheads="1"/>
            </p:cNvSpPr>
            <p:nvPr/>
          </p:nvSpPr>
          <p:spPr bwMode="auto">
            <a:xfrm flipH="1">
              <a:off x="3949" y="1343"/>
              <a:ext cx="707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chemeClr val="tx1"/>
                  </a:solidFill>
                </a:rPr>
                <a:t>12-17</a:t>
              </a:r>
              <a:endParaRPr lang="en-GB" altLang="en-US">
                <a:solidFill>
                  <a:schemeClr val="tx1"/>
                </a:solidFill>
              </a:endParaRPr>
            </a:p>
          </p:txBody>
        </p:sp>
        <p:sp>
          <p:nvSpPr>
            <p:cNvPr id="75" name="Rectangle 24"/>
            <p:cNvSpPr>
              <a:spLocks noChangeArrowheads="1"/>
            </p:cNvSpPr>
            <p:nvPr/>
          </p:nvSpPr>
          <p:spPr bwMode="auto">
            <a:xfrm flipH="1">
              <a:off x="4523" y="1343"/>
              <a:ext cx="707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chemeClr val="tx1"/>
                  </a:solidFill>
                </a:rPr>
                <a:t>18+</a:t>
              </a:r>
            </a:p>
          </p:txBody>
        </p:sp>
        <p:sp>
          <p:nvSpPr>
            <p:cNvPr id="76" name="Rectangle 24"/>
            <p:cNvSpPr>
              <a:spLocks noChangeArrowheads="1"/>
            </p:cNvSpPr>
            <p:nvPr/>
          </p:nvSpPr>
          <p:spPr bwMode="auto">
            <a:xfrm flipH="1">
              <a:off x="5097" y="1343"/>
              <a:ext cx="707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chemeClr val="tx1"/>
                  </a:solidFill>
                </a:rPr>
                <a:t>18+</a:t>
              </a:r>
            </a:p>
          </p:txBody>
        </p:sp>
        <p:sp>
          <p:nvSpPr>
            <p:cNvPr id="77" name="Rectangle 24"/>
            <p:cNvSpPr>
              <a:spLocks noChangeArrowheads="1"/>
            </p:cNvSpPr>
            <p:nvPr/>
          </p:nvSpPr>
          <p:spPr bwMode="auto">
            <a:xfrm flipH="1">
              <a:off x="2226" y="1343"/>
              <a:ext cx="707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chemeClr val="tx1"/>
                  </a:solidFill>
                </a:rPr>
                <a:t>0-11</a:t>
              </a:r>
            </a:p>
          </p:txBody>
        </p:sp>
        <p:sp>
          <p:nvSpPr>
            <p:cNvPr id="78" name="Rectangle 24"/>
            <p:cNvSpPr>
              <a:spLocks noChangeArrowheads="1"/>
            </p:cNvSpPr>
            <p:nvPr/>
          </p:nvSpPr>
          <p:spPr bwMode="auto">
            <a:xfrm flipH="1">
              <a:off x="2801" y="1343"/>
              <a:ext cx="707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chemeClr val="tx1"/>
                  </a:solidFill>
                </a:rPr>
                <a:t>0-11</a:t>
              </a:r>
            </a:p>
          </p:txBody>
        </p:sp>
      </p:grpSp>
      <p:grpSp>
        <p:nvGrpSpPr>
          <p:cNvPr id="15" name="Group 117"/>
          <p:cNvGrpSpPr>
            <a:grpSpLocks/>
          </p:cNvGrpSpPr>
          <p:nvPr/>
        </p:nvGrpSpPr>
        <p:grpSpPr bwMode="auto">
          <a:xfrm>
            <a:off x="3475008" y="2917885"/>
            <a:ext cx="5126038" cy="427038"/>
            <a:chOff x="2401" y="1700"/>
            <a:chExt cx="3229" cy="269"/>
          </a:xfrm>
        </p:grpSpPr>
        <p:sp>
          <p:nvSpPr>
            <p:cNvPr id="67" name="Rectangle 35"/>
            <p:cNvSpPr>
              <a:spLocks noChangeArrowheads="1"/>
            </p:cNvSpPr>
            <p:nvPr/>
          </p:nvSpPr>
          <p:spPr bwMode="auto">
            <a:xfrm flipH="1">
              <a:off x="2401" y="1700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chemeClr val="accent6">
                      <a:lumMod val="75000"/>
                    </a:schemeClr>
                  </a:solidFill>
                </a:rPr>
                <a:t>F</a:t>
              </a:r>
              <a:endParaRPr lang="en-GB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68" name="Rectangle 35"/>
            <p:cNvSpPr>
              <a:spLocks noChangeArrowheads="1"/>
            </p:cNvSpPr>
            <p:nvPr/>
          </p:nvSpPr>
          <p:spPr bwMode="auto">
            <a:xfrm flipH="1">
              <a:off x="2975" y="1700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69" name="Rectangle 35"/>
            <p:cNvSpPr>
              <a:spLocks noChangeArrowheads="1"/>
            </p:cNvSpPr>
            <p:nvPr/>
          </p:nvSpPr>
          <p:spPr bwMode="auto">
            <a:xfrm flipH="1">
              <a:off x="4123" y="1700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70" name="Rectangle 35"/>
            <p:cNvSpPr>
              <a:spLocks noChangeArrowheads="1"/>
            </p:cNvSpPr>
            <p:nvPr/>
          </p:nvSpPr>
          <p:spPr bwMode="auto">
            <a:xfrm flipH="1">
              <a:off x="5272" y="1700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71" name="Rectangle 35"/>
            <p:cNvSpPr>
              <a:spLocks noChangeArrowheads="1"/>
            </p:cNvSpPr>
            <p:nvPr/>
          </p:nvSpPr>
          <p:spPr bwMode="auto">
            <a:xfrm flipH="1">
              <a:off x="3549" y="1700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chemeClr val="accent6">
                      <a:lumMod val="75000"/>
                    </a:schemeClr>
                  </a:solidFill>
                </a:rPr>
                <a:t>F</a:t>
              </a:r>
              <a:endParaRPr lang="en-GB" altLang="en-US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72" name="Rectangle 35"/>
            <p:cNvSpPr>
              <a:spLocks noChangeArrowheads="1"/>
            </p:cNvSpPr>
            <p:nvPr/>
          </p:nvSpPr>
          <p:spPr bwMode="auto">
            <a:xfrm flipH="1">
              <a:off x="4697" y="1700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chemeClr val="accent6">
                      <a:lumMod val="75000"/>
                    </a:schemeClr>
                  </a:solidFill>
                </a:rPr>
                <a:t>F</a:t>
              </a:r>
              <a:endParaRPr lang="en-GB" altLang="en-US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16" name="Group 130"/>
          <p:cNvGrpSpPr>
            <a:grpSpLocks/>
          </p:cNvGrpSpPr>
          <p:nvPr/>
        </p:nvGrpSpPr>
        <p:grpSpPr bwMode="auto">
          <a:xfrm>
            <a:off x="285720" y="1690748"/>
            <a:ext cx="8529639" cy="4584700"/>
            <a:chOff x="392" y="927"/>
            <a:chExt cx="5373" cy="2888"/>
          </a:xfrm>
        </p:grpSpPr>
        <p:grpSp>
          <p:nvGrpSpPr>
            <p:cNvPr id="41" name="Group 126"/>
            <p:cNvGrpSpPr>
              <a:grpSpLocks/>
            </p:cNvGrpSpPr>
            <p:nvPr/>
          </p:nvGrpSpPr>
          <p:grpSpPr bwMode="auto">
            <a:xfrm>
              <a:off x="392" y="927"/>
              <a:ext cx="5373" cy="2888"/>
              <a:chOff x="392" y="927"/>
              <a:chExt cx="5373" cy="2888"/>
            </a:xfrm>
          </p:grpSpPr>
          <p:sp>
            <p:nvSpPr>
              <p:cNvPr id="57" name="Line 36"/>
              <p:cNvSpPr>
                <a:spLocks noChangeShapeType="1"/>
              </p:cNvSpPr>
              <p:nvPr/>
            </p:nvSpPr>
            <p:spPr bwMode="auto">
              <a:xfrm>
                <a:off x="398" y="927"/>
                <a:ext cx="53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>
                <a:defPPr>
                  <a:defRPr lang="en-US"/>
                </a:defPPr>
                <a:lvl1pPr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1pPr>
                <a:lvl2pPr marL="4572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2pPr>
                <a:lvl3pPr marL="9144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3pPr>
                <a:lvl4pPr marL="13716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4pPr>
                <a:lvl5pPr marL="18288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5pPr>
                <a:lvl6pPr marL="22860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6pPr>
                <a:lvl7pPr marL="27432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7pPr>
                <a:lvl8pPr marL="32004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8pPr>
                <a:lvl9pPr marL="36576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58" name="Line 37"/>
              <p:cNvSpPr>
                <a:spLocks noChangeShapeType="1"/>
              </p:cNvSpPr>
              <p:nvPr/>
            </p:nvSpPr>
            <p:spPr bwMode="auto">
              <a:xfrm>
                <a:off x="398" y="1293"/>
                <a:ext cx="53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>
                <a:defPPr>
                  <a:defRPr lang="en-US"/>
                </a:defPPr>
                <a:lvl1pPr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1pPr>
                <a:lvl2pPr marL="4572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2pPr>
                <a:lvl3pPr marL="9144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3pPr>
                <a:lvl4pPr marL="13716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4pPr>
                <a:lvl5pPr marL="18288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5pPr>
                <a:lvl6pPr marL="22860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6pPr>
                <a:lvl7pPr marL="27432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7pPr>
                <a:lvl8pPr marL="32004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8pPr>
                <a:lvl9pPr marL="36576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59" name="Line 38"/>
              <p:cNvSpPr>
                <a:spLocks noChangeShapeType="1"/>
              </p:cNvSpPr>
              <p:nvPr/>
            </p:nvSpPr>
            <p:spPr bwMode="auto">
              <a:xfrm>
                <a:off x="398" y="1673"/>
                <a:ext cx="5357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>
                <a:defPPr>
                  <a:defRPr lang="en-US"/>
                </a:defPPr>
                <a:lvl1pPr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1pPr>
                <a:lvl2pPr marL="4572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2pPr>
                <a:lvl3pPr marL="9144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3pPr>
                <a:lvl4pPr marL="13716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4pPr>
                <a:lvl5pPr marL="18288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5pPr>
                <a:lvl6pPr marL="22860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6pPr>
                <a:lvl7pPr marL="27432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7pPr>
                <a:lvl8pPr marL="32004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8pPr>
                <a:lvl9pPr marL="36576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60" name="Line 40"/>
              <p:cNvSpPr>
                <a:spLocks noChangeShapeType="1"/>
              </p:cNvSpPr>
              <p:nvPr/>
            </p:nvSpPr>
            <p:spPr bwMode="auto">
              <a:xfrm>
                <a:off x="401" y="2034"/>
                <a:ext cx="53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>
                <a:defPPr>
                  <a:defRPr lang="en-US"/>
                </a:defPPr>
                <a:lvl1pPr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1pPr>
                <a:lvl2pPr marL="4572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2pPr>
                <a:lvl3pPr marL="9144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3pPr>
                <a:lvl4pPr marL="13716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4pPr>
                <a:lvl5pPr marL="18288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5pPr>
                <a:lvl6pPr marL="22860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6pPr>
                <a:lvl7pPr marL="27432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7pPr>
                <a:lvl8pPr marL="32004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8pPr>
                <a:lvl9pPr marL="36576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61" name="Line 41"/>
              <p:cNvSpPr>
                <a:spLocks noChangeShapeType="1"/>
              </p:cNvSpPr>
              <p:nvPr/>
            </p:nvSpPr>
            <p:spPr bwMode="auto">
              <a:xfrm flipV="1">
                <a:off x="5755" y="927"/>
                <a:ext cx="0" cy="28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>
                <a:defPPr>
                  <a:defRPr lang="en-US"/>
                </a:defPPr>
                <a:lvl1pPr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1pPr>
                <a:lvl2pPr marL="4572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2pPr>
                <a:lvl3pPr marL="9144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3pPr>
                <a:lvl4pPr marL="13716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4pPr>
                <a:lvl5pPr marL="18288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5pPr>
                <a:lvl6pPr marL="22860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6pPr>
                <a:lvl7pPr marL="27432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7pPr>
                <a:lvl8pPr marL="32004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8pPr>
                <a:lvl9pPr marL="36576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62" name="Line 42"/>
              <p:cNvSpPr>
                <a:spLocks noChangeShapeType="1"/>
              </p:cNvSpPr>
              <p:nvPr/>
            </p:nvSpPr>
            <p:spPr bwMode="auto">
              <a:xfrm flipH="1" flipV="1">
                <a:off x="398" y="927"/>
                <a:ext cx="0" cy="2886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>
                <a:defPPr>
                  <a:defRPr lang="en-US"/>
                </a:defPPr>
                <a:lvl1pPr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1pPr>
                <a:lvl2pPr marL="4572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2pPr>
                <a:lvl3pPr marL="9144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3pPr>
                <a:lvl4pPr marL="13716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4pPr>
                <a:lvl5pPr marL="18288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5pPr>
                <a:lvl6pPr marL="22860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6pPr>
                <a:lvl7pPr marL="27432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7pPr>
                <a:lvl8pPr marL="32004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8pPr>
                <a:lvl9pPr marL="36576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63" name="Line 76"/>
              <p:cNvSpPr>
                <a:spLocks noChangeShapeType="1"/>
              </p:cNvSpPr>
              <p:nvPr/>
            </p:nvSpPr>
            <p:spPr bwMode="auto">
              <a:xfrm>
                <a:off x="408" y="2743"/>
                <a:ext cx="5357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>
                <a:defPPr>
                  <a:defRPr lang="en-US"/>
                </a:defPPr>
                <a:lvl1pPr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1pPr>
                <a:lvl2pPr marL="4572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2pPr>
                <a:lvl3pPr marL="9144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3pPr>
                <a:lvl4pPr marL="13716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4pPr>
                <a:lvl5pPr marL="18288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5pPr>
                <a:lvl6pPr marL="22860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6pPr>
                <a:lvl7pPr marL="27432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7pPr>
                <a:lvl8pPr marL="32004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8pPr>
                <a:lvl9pPr marL="36576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9pPr>
              </a:lstStyle>
              <a:p>
                <a:endParaRPr lang="en-GB" dirty="0"/>
              </a:p>
            </p:txBody>
          </p:sp>
          <p:sp>
            <p:nvSpPr>
              <p:cNvPr id="64" name="Line 77"/>
              <p:cNvSpPr>
                <a:spLocks noChangeShapeType="1"/>
              </p:cNvSpPr>
              <p:nvPr/>
            </p:nvSpPr>
            <p:spPr bwMode="auto">
              <a:xfrm>
                <a:off x="408" y="3103"/>
                <a:ext cx="5357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>
                <a:defPPr>
                  <a:defRPr lang="en-US"/>
                </a:defPPr>
                <a:lvl1pPr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1pPr>
                <a:lvl2pPr marL="4572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2pPr>
                <a:lvl3pPr marL="9144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3pPr>
                <a:lvl4pPr marL="13716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4pPr>
                <a:lvl5pPr marL="18288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5pPr>
                <a:lvl6pPr marL="22860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6pPr>
                <a:lvl7pPr marL="27432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7pPr>
                <a:lvl8pPr marL="32004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8pPr>
                <a:lvl9pPr marL="36576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65" name="Line 86"/>
              <p:cNvSpPr>
                <a:spLocks noChangeShapeType="1"/>
              </p:cNvSpPr>
              <p:nvPr/>
            </p:nvSpPr>
            <p:spPr bwMode="auto">
              <a:xfrm>
                <a:off x="400" y="3457"/>
                <a:ext cx="5357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>
                <a:defPPr>
                  <a:defRPr lang="en-US"/>
                </a:defPPr>
                <a:lvl1pPr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1pPr>
                <a:lvl2pPr marL="4572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2pPr>
                <a:lvl3pPr marL="9144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3pPr>
                <a:lvl4pPr marL="13716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4pPr>
                <a:lvl5pPr marL="18288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5pPr>
                <a:lvl6pPr marL="22860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6pPr>
                <a:lvl7pPr marL="27432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7pPr>
                <a:lvl8pPr marL="32004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8pPr>
                <a:lvl9pPr marL="36576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66" name="Line 87"/>
              <p:cNvSpPr>
                <a:spLocks noChangeShapeType="1"/>
              </p:cNvSpPr>
              <p:nvPr/>
            </p:nvSpPr>
            <p:spPr bwMode="auto">
              <a:xfrm>
                <a:off x="392" y="3815"/>
                <a:ext cx="5357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>
                <a:defPPr>
                  <a:defRPr lang="en-US"/>
                </a:defPPr>
                <a:lvl1pPr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1pPr>
                <a:lvl2pPr marL="4572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2pPr>
                <a:lvl3pPr marL="9144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3pPr>
                <a:lvl4pPr marL="13716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4pPr>
                <a:lvl5pPr marL="1828800" algn="r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5pPr>
                <a:lvl6pPr marL="22860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6pPr>
                <a:lvl7pPr marL="27432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7pPr>
                <a:lvl8pPr marL="32004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8pPr>
                <a:lvl9pPr marL="3657600" algn="l" defTabSz="914400" rtl="0" eaLnBrk="1" latinLnBrk="0" hangingPunct="1">
                  <a:defRPr sz="2400" kern="1200">
                    <a:solidFill>
                      <a:schemeClr val="bg1"/>
                    </a:solidFill>
                    <a:latin typeface="Arial" charset="0"/>
                    <a:ea typeface="ヒラギノ角ゴ Pro W3" pitchFamily="-112" charset="-128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grpSp>
          <p:nvGrpSpPr>
            <p:cNvPr id="42" name="Group 129"/>
            <p:cNvGrpSpPr>
              <a:grpSpLocks/>
            </p:cNvGrpSpPr>
            <p:nvPr/>
          </p:nvGrpSpPr>
          <p:grpSpPr bwMode="auto">
            <a:xfrm>
              <a:off x="2292" y="1296"/>
              <a:ext cx="2887" cy="2519"/>
              <a:chOff x="2292" y="1296"/>
              <a:chExt cx="2887" cy="2519"/>
            </a:xfrm>
          </p:grpSpPr>
          <p:grpSp>
            <p:nvGrpSpPr>
              <p:cNvPr id="43" name="Group 127"/>
              <p:cNvGrpSpPr>
                <a:grpSpLocks/>
              </p:cNvGrpSpPr>
              <p:nvPr/>
            </p:nvGrpSpPr>
            <p:grpSpPr bwMode="auto">
              <a:xfrm>
                <a:off x="2292" y="1296"/>
                <a:ext cx="2886" cy="746"/>
                <a:chOff x="2292" y="1296"/>
                <a:chExt cx="2886" cy="746"/>
              </a:xfrm>
            </p:grpSpPr>
            <p:sp>
              <p:nvSpPr>
                <p:cNvPr id="51" name="Line 43"/>
                <p:cNvSpPr>
                  <a:spLocks noChangeShapeType="1"/>
                </p:cNvSpPr>
                <p:nvPr/>
              </p:nvSpPr>
              <p:spPr bwMode="auto">
                <a:xfrm flipH="1">
                  <a:off x="2292" y="1296"/>
                  <a:ext cx="1" cy="729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  <p:sp>
              <p:nvSpPr>
                <p:cNvPr id="52" name="Line 44"/>
                <p:cNvSpPr>
                  <a:spLocks noChangeShapeType="1"/>
                </p:cNvSpPr>
                <p:nvPr/>
              </p:nvSpPr>
              <p:spPr bwMode="auto">
                <a:xfrm flipH="1">
                  <a:off x="2868" y="1296"/>
                  <a:ext cx="0" cy="729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prstDash val="sysDot"/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  <p:sp>
              <p:nvSpPr>
                <p:cNvPr id="53" name="Line 45"/>
                <p:cNvSpPr>
                  <a:spLocks noChangeShapeType="1"/>
                </p:cNvSpPr>
                <p:nvPr/>
              </p:nvSpPr>
              <p:spPr bwMode="auto">
                <a:xfrm flipH="1">
                  <a:off x="3443" y="1296"/>
                  <a:ext cx="9" cy="738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prstDash val="sysDot"/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  <p:sp>
              <p:nvSpPr>
                <p:cNvPr id="54" name="Line 48"/>
                <p:cNvSpPr>
                  <a:spLocks noChangeShapeType="1"/>
                </p:cNvSpPr>
                <p:nvPr/>
              </p:nvSpPr>
              <p:spPr bwMode="auto">
                <a:xfrm flipH="1">
                  <a:off x="4602" y="1296"/>
                  <a:ext cx="0" cy="746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prstDash val="sysDot"/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  <p:sp>
              <p:nvSpPr>
                <p:cNvPr id="55" name="Line 49"/>
                <p:cNvSpPr>
                  <a:spLocks noChangeShapeType="1"/>
                </p:cNvSpPr>
                <p:nvPr/>
              </p:nvSpPr>
              <p:spPr bwMode="auto">
                <a:xfrm flipH="1">
                  <a:off x="5177" y="1296"/>
                  <a:ext cx="1" cy="746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prstDash val="sysDot"/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  <p:sp>
              <p:nvSpPr>
                <p:cNvPr id="56" name="Line 50"/>
                <p:cNvSpPr>
                  <a:spLocks noChangeShapeType="1"/>
                </p:cNvSpPr>
                <p:nvPr/>
              </p:nvSpPr>
              <p:spPr bwMode="auto">
                <a:xfrm flipH="1">
                  <a:off x="4027" y="1296"/>
                  <a:ext cx="0" cy="721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prstDash val="sysDot"/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</p:grpSp>
          <p:grpSp>
            <p:nvGrpSpPr>
              <p:cNvPr id="44" name="Group 128"/>
              <p:cNvGrpSpPr>
                <a:grpSpLocks/>
              </p:cNvGrpSpPr>
              <p:nvPr/>
            </p:nvGrpSpPr>
            <p:grpSpPr bwMode="auto">
              <a:xfrm>
                <a:off x="2303" y="2732"/>
                <a:ext cx="2876" cy="1083"/>
                <a:chOff x="2303" y="2732"/>
                <a:chExt cx="2876" cy="1083"/>
              </a:xfrm>
            </p:grpSpPr>
            <p:sp>
              <p:nvSpPr>
                <p:cNvPr id="45" name="Line 80"/>
                <p:cNvSpPr>
                  <a:spLocks noChangeShapeType="1"/>
                </p:cNvSpPr>
                <p:nvPr/>
              </p:nvSpPr>
              <p:spPr bwMode="auto">
                <a:xfrm>
                  <a:off x="3453" y="2733"/>
                  <a:ext cx="0" cy="1082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prstDash val="sysDot"/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  <p:sp>
              <p:nvSpPr>
                <p:cNvPr id="46" name="Line 81"/>
                <p:cNvSpPr>
                  <a:spLocks noChangeShapeType="1"/>
                </p:cNvSpPr>
                <p:nvPr/>
              </p:nvSpPr>
              <p:spPr bwMode="auto">
                <a:xfrm>
                  <a:off x="4029" y="2751"/>
                  <a:ext cx="0" cy="1062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prstDash val="sysDot"/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  <p:sp>
              <p:nvSpPr>
                <p:cNvPr id="47" name="Line 82"/>
                <p:cNvSpPr>
                  <a:spLocks noChangeShapeType="1"/>
                </p:cNvSpPr>
                <p:nvPr/>
              </p:nvSpPr>
              <p:spPr bwMode="auto">
                <a:xfrm>
                  <a:off x="4604" y="2733"/>
                  <a:ext cx="0" cy="108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prstDash val="sysDot"/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  <p:sp>
              <p:nvSpPr>
                <p:cNvPr id="48" name="Line 83"/>
                <p:cNvSpPr>
                  <a:spLocks noChangeShapeType="1"/>
                </p:cNvSpPr>
                <p:nvPr/>
              </p:nvSpPr>
              <p:spPr bwMode="auto">
                <a:xfrm>
                  <a:off x="5179" y="2733"/>
                  <a:ext cx="0" cy="108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prstDash val="sysDot"/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  <p:sp>
              <p:nvSpPr>
                <p:cNvPr id="49" name="Line 78"/>
                <p:cNvSpPr>
                  <a:spLocks noChangeShapeType="1"/>
                </p:cNvSpPr>
                <p:nvPr/>
              </p:nvSpPr>
              <p:spPr bwMode="auto">
                <a:xfrm>
                  <a:off x="2303" y="2747"/>
                  <a:ext cx="0" cy="1066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  <p:sp>
              <p:nvSpPr>
                <p:cNvPr id="50" name="Line 79"/>
                <p:cNvSpPr>
                  <a:spLocks noChangeShapeType="1"/>
                </p:cNvSpPr>
                <p:nvPr/>
              </p:nvSpPr>
              <p:spPr bwMode="auto">
                <a:xfrm>
                  <a:off x="2878" y="2732"/>
                  <a:ext cx="0" cy="1081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prstDash val="sysDot"/>
                  <a:round/>
                  <a:headEnd type="none" w="sm" len="sm"/>
                  <a:tailEnd type="none" w="sm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>
                  <a:defPPr>
                    <a:defRPr lang="en-US"/>
                  </a:defPPr>
                  <a:lvl1pPr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1pPr>
                  <a:lvl2pPr marL="4572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2pPr>
                  <a:lvl3pPr marL="9144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3pPr>
                  <a:lvl4pPr marL="13716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4pPr>
                  <a:lvl5pPr marL="1828800" algn="r" rtl="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5pPr>
                  <a:lvl6pPr marL="22860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6pPr>
                  <a:lvl7pPr marL="27432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7pPr>
                  <a:lvl8pPr marL="32004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8pPr>
                  <a:lvl9pPr marL="3657600" algn="l" defTabSz="914400" rtl="0" eaLnBrk="1" latinLnBrk="0" hangingPunct="1">
                    <a:defRPr sz="2400" kern="1200">
                      <a:solidFill>
                        <a:schemeClr val="bg1"/>
                      </a:solidFill>
                      <a:latin typeface="Arial" charset="0"/>
                      <a:ea typeface="ヒラギノ角ゴ Pro W3" pitchFamily="-112" charset="-128"/>
                      <a:cs typeface="+mn-cs"/>
                    </a:defRPr>
                  </a:lvl9pPr>
                </a:lstStyle>
                <a:p>
                  <a:endParaRPr lang="en-GB"/>
                </a:p>
              </p:txBody>
            </p:sp>
          </p:grpSp>
        </p:grpSp>
      </p:grpSp>
      <p:grpSp>
        <p:nvGrpSpPr>
          <p:cNvPr id="17" name="Group 125"/>
          <p:cNvGrpSpPr>
            <a:grpSpLocks/>
          </p:cNvGrpSpPr>
          <p:nvPr/>
        </p:nvGrpSpPr>
        <p:grpSpPr bwMode="auto">
          <a:xfrm>
            <a:off x="3475008" y="4633967"/>
            <a:ext cx="568325" cy="1560510"/>
            <a:chOff x="2401" y="2781"/>
            <a:chExt cx="358" cy="983"/>
          </a:xfrm>
        </p:grpSpPr>
        <p:sp>
          <p:nvSpPr>
            <p:cNvPr id="38" name="Rectangle 35"/>
            <p:cNvSpPr>
              <a:spLocks noChangeArrowheads="1"/>
            </p:cNvSpPr>
            <p:nvPr/>
          </p:nvSpPr>
          <p:spPr bwMode="auto">
            <a:xfrm flipH="1">
              <a:off x="2401" y="2781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39" name="Rectangle 35"/>
            <p:cNvSpPr>
              <a:spLocks noChangeArrowheads="1"/>
            </p:cNvSpPr>
            <p:nvPr/>
          </p:nvSpPr>
          <p:spPr bwMode="auto">
            <a:xfrm flipH="1">
              <a:off x="2401" y="3137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40" name="Rectangle 35"/>
            <p:cNvSpPr>
              <a:spLocks noChangeArrowheads="1"/>
            </p:cNvSpPr>
            <p:nvPr/>
          </p:nvSpPr>
          <p:spPr bwMode="auto">
            <a:xfrm flipH="1">
              <a:off x="2401" y="3495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</p:grpSp>
      <p:grpSp>
        <p:nvGrpSpPr>
          <p:cNvPr id="18" name="Group 121"/>
          <p:cNvGrpSpPr>
            <a:grpSpLocks/>
          </p:cNvGrpSpPr>
          <p:nvPr/>
        </p:nvGrpSpPr>
        <p:grpSpPr bwMode="auto">
          <a:xfrm>
            <a:off x="5297458" y="4633967"/>
            <a:ext cx="568325" cy="1560510"/>
            <a:chOff x="3549" y="2781"/>
            <a:chExt cx="358" cy="983"/>
          </a:xfrm>
        </p:grpSpPr>
        <p:sp>
          <p:nvSpPr>
            <p:cNvPr id="35" name="Rectangle 35"/>
            <p:cNvSpPr>
              <a:spLocks noChangeArrowheads="1"/>
            </p:cNvSpPr>
            <p:nvPr/>
          </p:nvSpPr>
          <p:spPr bwMode="auto">
            <a:xfrm flipH="1">
              <a:off x="3549" y="2781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 flipH="1">
              <a:off x="3549" y="3137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37" name="Rectangle 35"/>
            <p:cNvSpPr>
              <a:spLocks noChangeArrowheads="1"/>
            </p:cNvSpPr>
            <p:nvPr/>
          </p:nvSpPr>
          <p:spPr bwMode="auto">
            <a:xfrm flipH="1">
              <a:off x="3549" y="3495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</p:grpSp>
      <p:grpSp>
        <p:nvGrpSpPr>
          <p:cNvPr id="19" name="Group 123"/>
          <p:cNvGrpSpPr>
            <a:grpSpLocks/>
          </p:cNvGrpSpPr>
          <p:nvPr/>
        </p:nvGrpSpPr>
        <p:grpSpPr bwMode="auto">
          <a:xfrm>
            <a:off x="7119908" y="4633967"/>
            <a:ext cx="568325" cy="1560510"/>
            <a:chOff x="4697" y="2781"/>
            <a:chExt cx="358" cy="983"/>
          </a:xfrm>
        </p:grpSpPr>
        <p:sp>
          <p:nvSpPr>
            <p:cNvPr id="32" name="Rectangle 35"/>
            <p:cNvSpPr>
              <a:spLocks noChangeArrowheads="1"/>
            </p:cNvSpPr>
            <p:nvPr/>
          </p:nvSpPr>
          <p:spPr bwMode="auto">
            <a:xfrm flipH="1">
              <a:off x="4697" y="2781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33" name="Rectangle 35"/>
            <p:cNvSpPr>
              <a:spLocks noChangeArrowheads="1"/>
            </p:cNvSpPr>
            <p:nvPr/>
          </p:nvSpPr>
          <p:spPr bwMode="auto">
            <a:xfrm flipH="1">
              <a:off x="4697" y="3137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34" name="Rectangle 35"/>
            <p:cNvSpPr>
              <a:spLocks noChangeArrowheads="1"/>
            </p:cNvSpPr>
            <p:nvPr/>
          </p:nvSpPr>
          <p:spPr bwMode="auto">
            <a:xfrm flipH="1">
              <a:off x="4697" y="3495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</p:grpSp>
      <p:grpSp>
        <p:nvGrpSpPr>
          <p:cNvPr id="20" name="Group 124"/>
          <p:cNvGrpSpPr>
            <a:grpSpLocks/>
          </p:cNvGrpSpPr>
          <p:nvPr/>
        </p:nvGrpSpPr>
        <p:grpSpPr bwMode="auto">
          <a:xfrm>
            <a:off x="8032720" y="4633967"/>
            <a:ext cx="568325" cy="1560510"/>
            <a:chOff x="5272" y="2781"/>
            <a:chExt cx="358" cy="983"/>
          </a:xfrm>
        </p:grpSpPr>
        <p:sp>
          <p:nvSpPr>
            <p:cNvPr id="29" name="Rectangle 35"/>
            <p:cNvSpPr>
              <a:spLocks noChangeArrowheads="1"/>
            </p:cNvSpPr>
            <p:nvPr/>
          </p:nvSpPr>
          <p:spPr bwMode="auto">
            <a:xfrm flipH="1">
              <a:off x="5272" y="2781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30" name="Rectangle 35"/>
            <p:cNvSpPr>
              <a:spLocks noChangeArrowheads="1"/>
            </p:cNvSpPr>
            <p:nvPr/>
          </p:nvSpPr>
          <p:spPr bwMode="auto">
            <a:xfrm flipH="1">
              <a:off x="5272" y="3137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31" name="Rectangle 35"/>
            <p:cNvSpPr>
              <a:spLocks noChangeArrowheads="1"/>
            </p:cNvSpPr>
            <p:nvPr/>
          </p:nvSpPr>
          <p:spPr bwMode="auto">
            <a:xfrm flipH="1">
              <a:off x="5272" y="3495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</p:grpSp>
      <p:grpSp>
        <p:nvGrpSpPr>
          <p:cNvPr id="21" name="Group 120"/>
          <p:cNvGrpSpPr>
            <a:grpSpLocks/>
          </p:cNvGrpSpPr>
          <p:nvPr/>
        </p:nvGrpSpPr>
        <p:grpSpPr bwMode="auto">
          <a:xfrm>
            <a:off x="4386233" y="4633967"/>
            <a:ext cx="568325" cy="1560510"/>
            <a:chOff x="2975" y="2781"/>
            <a:chExt cx="358" cy="983"/>
          </a:xfrm>
        </p:grpSpPr>
        <p:sp>
          <p:nvSpPr>
            <p:cNvPr id="26" name="Rectangle 35"/>
            <p:cNvSpPr>
              <a:spLocks noChangeArrowheads="1"/>
            </p:cNvSpPr>
            <p:nvPr/>
          </p:nvSpPr>
          <p:spPr bwMode="auto">
            <a:xfrm flipH="1">
              <a:off x="2975" y="2781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27" name="Rectangle 35"/>
            <p:cNvSpPr>
              <a:spLocks noChangeArrowheads="1"/>
            </p:cNvSpPr>
            <p:nvPr/>
          </p:nvSpPr>
          <p:spPr bwMode="auto">
            <a:xfrm flipH="1">
              <a:off x="2975" y="3137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chemeClr val="accent6">
                      <a:lumMod val="75000"/>
                    </a:schemeClr>
                  </a:solidFill>
                </a:rPr>
                <a:t>F</a:t>
              </a:r>
              <a:endParaRPr lang="en-GB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" name="Rectangle 35"/>
            <p:cNvSpPr>
              <a:spLocks noChangeArrowheads="1"/>
            </p:cNvSpPr>
            <p:nvPr/>
          </p:nvSpPr>
          <p:spPr bwMode="auto">
            <a:xfrm flipH="1">
              <a:off x="2975" y="3495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chemeClr val="accent6">
                      <a:lumMod val="75000"/>
                    </a:schemeClr>
                  </a:solidFill>
                </a:rPr>
                <a:t>F</a:t>
              </a:r>
              <a:endParaRPr lang="en-GB" altLang="en-US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grpSp>
        <p:nvGrpSpPr>
          <p:cNvPr id="22" name="Group 122"/>
          <p:cNvGrpSpPr>
            <a:grpSpLocks/>
          </p:cNvGrpSpPr>
          <p:nvPr/>
        </p:nvGrpSpPr>
        <p:grpSpPr bwMode="auto">
          <a:xfrm>
            <a:off x="6208683" y="4633967"/>
            <a:ext cx="568325" cy="1560510"/>
            <a:chOff x="4123" y="2781"/>
            <a:chExt cx="358" cy="983"/>
          </a:xfrm>
        </p:grpSpPr>
        <p:sp>
          <p:nvSpPr>
            <p:cNvPr id="23" name="Rectangle 35"/>
            <p:cNvSpPr>
              <a:spLocks noChangeArrowheads="1"/>
            </p:cNvSpPr>
            <p:nvPr/>
          </p:nvSpPr>
          <p:spPr bwMode="auto">
            <a:xfrm flipH="1">
              <a:off x="4123" y="2781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24" name="Rectangle 35"/>
            <p:cNvSpPr>
              <a:spLocks noChangeArrowheads="1"/>
            </p:cNvSpPr>
            <p:nvPr/>
          </p:nvSpPr>
          <p:spPr bwMode="auto">
            <a:xfrm flipH="1">
              <a:off x="4123" y="3137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25" name="Rectangle 35"/>
            <p:cNvSpPr>
              <a:spLocks noChangeArrowheads="1"/>
            </p:cNvSpPr>
            <p:nvPr/>
          </p:nvSpPr>
          <p:spPr bwMode="auto">
            <a:xfrm flipH="1">
              <a:off x="4123" y="3495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chemeClr val="accent6">
                      <a:lumMod val="75000"/>
                    </a:schemeClr>
                  </a:solidFill>
                </a:rPr>
                <a:t>F</a:t>
              </a:r>
              <a:endParaRPr lang="en-GB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28229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</a:t>
            </a:r>
            <a:r>
              <a:rPr lang="es-ES" dirty="0" err="1"/>
              <a:t>Tests</a:t>
            </a:r>
            <a:r>
              <a:rPr lang="es-ES" dirty="0"/>
              <a:t> fuertes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52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Tablas de Decisión racionalizadas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136" name="Line 76"/>
          <p:cNvSpPr>
            <a:spLocks noChangeShapeType="1"/>
          </p:cNvSpPr>
          <p:nvPr/>
        </p:nvSpPr>
        <p:spPr bwMode="auto">
          <a:xfrm>
            <a:off x="1268809" y="5756870"/>
            <a:ext cx="66659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37" name="Rectangle 5"/>
          <p:cNvSpPr>
            <a:spLocks noChangeArrowheads="1"/>
          </p:cNvSpPr>
          <p:nvPr/>
        </p:nvSpPr>
        <p:spPr bwMode="auto">
          <a:xfrm>
            <a:off x="1410097" y="1778595"/>
            <a:ext cx="2098331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b="1" dirty="0" err="1">
                <a:solidFill>
                  <a:srgbClr val="00B050"/>
                </a:solidFill>
              </a:rPr>
              <a:t>condiciones</a:t>
            </a:r>
            <a:endParaRPr lang="en-GB" altLang="en-US" dirty="0">
              <a:solidFill>
                <a:srgbClr val="00B050"/>
              </a:solidFill>
            </a:endParaRPr>
          </a:p>
        </p:txBody>
      </p:sp>
      <p:sp>
        <p:nvSpPr>
          <p:cNvPr id="138" name="Rectangle 6"/>
          <p:cNvSpPr>
            <a:spLocks noChangeArrowheads="1"/>
          </p:cNvSpPr>
          <p:nvPr/>
        </p:nvSpPr>
        <p:spPr bwMode="auto">
          <a:xfrm>
            <a:off x="1410097" y="2369145"/>
            <a:ext cx="240129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dirty="0" err="1">
                <a:solidFill>
                  <a:srgbClr val="0070C0"/>
                </a:solidFill>
              </a:rPr>
              <a:t>categoría</a:t>
            </a:r>
            <a:r>
              <a:rPr lang="en-GB" altLang="en-US" sz="2800" dirty="0">
                <a:solidFill>
                  <a:srgbClr val="0070C0"/>
                </a:solidFill>
              </a:rPr>
              <a:t> </a:t>
            </a:r>
            <a:r>
              <a:rPr lang="en-GB" altLang="en-US" sz="2800" dirty="0" err="1">
                <a:solidFill>
                  <a:srgbClr val="0070C0"/>
                </a:solidFill>
              </a:rPr>
              <a:t>edad</a:t>
            </a:r>
            <a:endParaRPr lang="en-GB" altLang="en-US" dirty="0">
              <a:solidFill>
                <a:srgbClr val="0070C0"/>
              </a:solidFill>
            </a:endParaRPr>
          </a:p>
        </p:txBody>
      </p:sp>
      <p:sp>
        <p:nvSpPr>
          <p:cNvPr id="139" name="Rectangle 7"/>
          <p:cNvSpPr>
            <a:spLocks noChangeArrowheads="1"/>
          </p:cNvSpPr>
          <p:nvPr/>
        </p:nvSpPr>
        <p:spPr bwMode="auto">
          <a:xfrm>
            <a:off x="1410097" y="2934295"/>
            <a:ext cx="1160574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dirty="0">
                <a:solidFill>
                  <a:srgbClr val="0070C0"/>
                </a:solidFill>
              </a:rPr>
              <a:t>Europa</a:t>
            </a:r>
            <a:endParaRPr lang="en-GB" altLang="en-US" dirty="0">
              <a:solidFill>
                <a:srgbClr val="0070C0"/>
              </a:solidFill>
            </a:endParaRPr>
          </a:p>
        </p:txBody>
      </p:sp>
      <p:sp>
        <p:nvSpPr>
          <p:cNvPr id="140" name="Rectangle 8"/>
          <p:cNvSpPr>
            <a:spLocks noChangeArrowheads="1"/>
          </p:cNvSpPr>
          <p:nvPr/>
        </p:nvSpPr>
        <p:spPr bwMode="auto">
          <a:xfrm>
            <a:off x="1410097" y="5245695"/>
            <a:ext cx="2622513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dirty="0" err="1">
                <a:solidFill>
                  <a:srgbClr val="0070C0"/>
                </a:solidFill>
              </a:rPr>
              <a:t>programa</a:t>
            </a:r>
            <a:r>
              <a:rPr lang="en-GB" altLang="en-US" sz="2800" dirty="0">
                <a:solidFill>
                  <a:srgbClr val="0070C0"/>
                </a:solidFill>
              </a:rPr>
              <a:t> </a:t>
            </a:r>
            <a:r>
              <a:rPr lang="en-GB" altLang="en-US" sz="2800" dirty="0" err="1">
                <a:solidFill>
                  <a:srgbClr val="0070C0"/>
                </a:solidFill>
              </a:rPr>
              <a:t>adulto</a:t>
            </a:r>
            <a:endParaRPr lang="en-GB" altLang="en-US" dirty="0">
              <a:solidFill>
                <a:srgbClr val="0070C0"/>
              </a:solidFill>
            </a:endParaRPr>
          </a:p>
        </p:txBody>
      </p:sp>
      <p:sp>
        <p:nvSpPr>
          <p:cNvPr id="141" name="Rectangle 51"/>
          <p:cNvSpPr>
            <a:spLocks noChangeArrowheads="1"/>
          </p:cNvSpPr>
          <p:nvPr/>
        </p:nvSpPr>
        <p:spPr bwMode="auto">
          <a:xfrm>
            <a:off x="1410097" y="3513732"/>
            <a:ext cx="1540486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b="1" dirty="0" err="1">
                <a:solidFill>
                  <a:srgbClr val="00B050"/>
                </a:solidFill>
              </a:rPr>
              <a:t>acciones</a:t>
            </a:r>
            <a:endParaRPr lang="en-GB" altLang="en-US" dirty="0">
              <a:solidFill>
                <a:srgbClr val="00B050"/>
              </a:solidFill>
            </a:endParaRPr>
          </a:p>
        </p:txBody>
      </p:sp>
      <p:sp>
        <p:nvSpPr>
          <p:cNvPr id="142" name="Rectangle 52"/>
          <p:cNvSpPr>
            <a:spLocks noChangeArrowheads="1"/>
          </p:cNvSpPr>
          <p:nvPr/>
        </p:nvSpPr>
        <p:spPr bwMode="auto">
          <a:xfrm>
            <a:off x="1410097" y="4115395"/>
            <a:ext cx="232275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dirty="0" err="1">
                <a:solidFill>
                  <a:srgbClr val="0070C0"/>
                </a:solidFill>
              </a:rPr>
              <a:t>programa</a:t>
            </a:r>
            <a:r>
              <a:rPr lang="en-GB" altLang="en-US" sz="2800" dirty="0">
                <a:solidFill>
                  <a:srgbClr val="0070C0"/>
                </a:solidFill>
              </a:rPr>
              <a:t> </a:t>
            </a:r>
            <a:r>
              <a:rPr lang="en-GB" altLang="en-US" sz="2800" dirty="0" err="1">
                <a:solidFill>
                  <a:srgbClr val="0070C0"/>
                </a:solidFill>
              </a:rPr>
              <a:t>niño</a:t>
            </a:r>
            <a:endParaRPr lang="en-GB" altLang="en-US" dirty="0">
              <a:solidFill>
                <a:srgbClr val="0070C0"/>
              </a:solidFill>
            </a:endParaRPr>
          </a:p>
        </p:txBody>
      </p:sp>
      <p:sp>
        <p:nvSpPr>
          <p:cNvPr id="143" name="Rectangle 53"/>
          <p:cNvSpPr>
            <a:spLocks noChangeArrowheads="1"/>
          </p:cNvSpPr>
          <p:nvPr/>
        </p:nvSpPr>
        <p:spPr bwMode="auto">
          <a:xfrm>
            <a:off x="1410097" y="4680545"/>
            <a:ext cx="250228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l"/>
            <a:r>
              <a:rPr lang="en-GB" altLang="en-US" sz="2800" dirty="0" err="1">
                <a:solidFill>
                  <a:srgbClr val="0070C0"/>
                </a:solidFill>
              </a:rPr>
              <a:t>programa</a:t>
            </a:r>
            <a:r>
              <a:rPr lang="en-GB" altLang="en-US" sz="2800" dirty="0">
                <a:solidFill>
                  <a:srgbClr val="0070C0"/>
                </a:solidFill>
              </a:rPr>
              <a:t> </a:t>
            </a:r>
            <a:r>
              <a:rPr lang="en-GB" altLang="en-US" sz="2800" dirty="0" err="1">
                <a:solidFill>
                  <a:srgbClr val="0070C0"/>
                </a:solidFill>
              </a:rPr>
              <a:t>joven</a:t>
            </a:r>
            <a:endParaRPr lang="en-GB" altLang="en-US" dirty="0">
              <a:solidFill>
                <a:srgbClr val="0070C0"/>
              </a:solidFill>
            </a:endParaRPr>
          </a:p>
        </p:txBody>
      </p:sp>
      <p:sp>
        <p:nvSpPr>
          <p:cNvPr id="144" name="Rectangle 24"/>
          <p:cNvSpPr>
            <a:spLocks noChangeArrowheads="1"/>
          </p:cNvSpPr>
          <p:nvPr/>
        </p:nvSpPr>
        <p:spPr bwMode="auto">
          <a:xfrm flipH="1">
            <a:off x="4170759" y="2388195"/>
            <a:ext cx="1122363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ctr"/>
            <a:r>
              <a:rPr lang="en-GB" altLang="en-US" sz="2800" dirty="0">
                <a:solidFill>
                  <a:schemeClr val="tx1"/>
                </a:solidFill>
              </a:rPr>
              <a:t>-</a:t>
            </a:r>
          </a:p>
        </p:txBody>
      </p:sp>
      <p:sp>
        <p:nvSpPr>
          <p:cNvPr id="145" name="Rectangle 24"/>
          <p:cNvSpPr>
            <a:spLocks noChangeArrowheads="1"/>
          </p:cNvSpPr>
          <p:nvPr/>
        </p:nvSpPr>
        <p:spPr bwMode="auto">
          <a:xfrm flipH="1">
            <a:off x="5083572" y="2388195"/>
            <a:ext cx="1122362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ctr"/>
            <a:r>
              <a:rPr lang="en-GB" altLang="en-US" sz="2800" dirty="0">
                <a:solidFill>
                  <a:schemeClr val="tx1"/>
                </a:solidFill>
              </a:rPr>
              <a:t>0-11</a:t>
            </a:r>
          </a:p>
        </p:txBody>
      </p:sp>
      <p:sp>
        <p:nvSpPr>
          <p:cNvPr id="146" name="Rectangle 35"/>
          <p:cNvSpPr>
            <a:spLocks noChangeArrowheads="1"/>
          </p:cNvSpPr>
          <p:nvPr/>
        </p:nvSpPr>
        <p:spPr bwMode="auto">
          <a:xfrm flipH="1">
            <a:off x="4448572" y="2954932"/>
            <a:ext cx="568325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ctr"/>
            <a:r>
              <a:rPr lang="en-GB" altLang="en-US" sz="2800" dirty="0">
                <a:solidFill>
                  <a:schemeClr val="accent6">
                    <a:lumMod val="75000"/>
                  </a:schemeClr>
                </a:solidFill>
              </a:rPr>
              <a:t>F</a:t>
            </a:r>
            <a:endParaRPr lang="en-GB" alt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7" name="Rectangle 35"/>
          <p:cNvSpPr>
            <a:spLocks noChangeArrowheads="1"/>
          </p:cNvSpPr>
          <p:nvPr/>
        </p:nvSpPr>
        <p:spPr bwMode="auto">
          <a:xfrm flipH="1">
            <a:off x="5359797" y="2954932"/>
            <a:ext cx="568325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ctr"/>
            <a:r>
              <a:rPr lang="en-GB" altLang="en-US" sz="2800" dirty="0">
                <a:solidFill>
                  <a:srgbClr val="00B050"/>
                </a:solidFill>
              </a:rPr>
              <a:t>T</a:t>
            </a:r>
          </a:p>
        </p:txBody>
      </p:sp>
      <p:sp>
        <p:nvSpPr>
          <p:cNvPr id="148" name="Line 41"/>
          <p:cNvSpPr>
            <a:spLocks noChangeShapeType="1"/>
          </p:cNvSpPr>
          <p:nvPr/>
        </p:nvSpPr>
        <p:spPr bwMode="auto">
          <a:xfrm flipV="1">
            <a:off x="7945834" y="1727795"/>
            <a:ext cx="0" cy="45815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49" name="Line 42"/>
          <p:cNvSpPr>
            <a:spLocks noChangeShapeType="1"/>
          </p:cNvSpPr>
          <p:nvPr/>
        </p:nvSpPr>
        <p:spPr bwMode="auto">
          <a:xfrm flipH="1" flipV="1">
            <a:off x="1268809" y="1727795"/>
            <a:ext cx="0" cy="45815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50" name="Line 36"/>
          <p:cNvSpPr>
            <a:spLocks noChangeShapeType="1"/>
          </p:cNvSpPr>
          <p:nvPr/>
        </p:nvSpPr>
        <p:spPr bwMode="auto">
          <a:xfrm>
            <a:off x="1267222" y="1727795"/>
            <a:ext cx="66659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51" name="Line 37"/>
          <p:cNvSpPr>
            <a:spLocks noChangeShapeType="1"/>
          </p:cNvSpPr>
          <p:nvPr/>
        </p:nvSpPr>
        <p:spPr bwMode="auto">
          <a:xfrm>
            <a:off x="1267222" y="2308820"/>
            <a:ext cx="66659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52" name="Line 38"/>
          <p:cNvSpPr>
            <a:spLocks noChangeShapeType="1"/>
          </p:cNvSpPr>
          <p:nvPr/>
        </p:nvSpPr>
        <p:spPr bwMode="auto">
          <a:xfrm>
            <a:off x="1267222" y="2912070"/>
            <a:ext cx="666591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53" name="Line 40"/>
          <p:cNvSpPr>
            <a:spLocks noChangeShapeType="1"/>
          </p:cNvSpPr>
          <p:nvPr/>
        </p:nvSpPr>
        <p:spPr bwMode="auto">
          <a:xfrm>
            <a:off x="1270397" y="3485157"/>
            <a:ext cx="66675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54" name="Line 76"/>
          <p:cNvSpPr>
            <a:spLocks noChangeShapeType="1"/>
          </p:cNvSpPr>
          <p:nvPr/>
        </p:nvSpPr>
        <p:spPr bwMode="auto">
          <a:xfrm>
            <a:off x="1279922" y="4055070"/>
            <a:ext cx="66659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55" name="Line 77"/>
          <p:cNvSpPr>
            <a:spLocks noChangeShapeType="1"/>
          </p:cNvSpPr>
          <p:nvPr/>
        </p:nvSpPr>
        <p:spPr bwMode="auto">
          <a:xfrm>
            <a:off x="1279922" y="4626570"/>
            <a:ext cx="666591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56" name="Line 86"/>
          <p:cNvSpPr>
            <a:spLocks noChangeShapeType="1"/>
          </p:cNvSpPr>
          <p:nvPr/>
        </p:nvSpPr>
        <p:spPr bwMode="auto">
          <a:xfrm>
            <a:off x="1268809" y="5188545"/>
            <a:ext cx="6667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57" name="Line 43"/>
          <p:cNvSpPr>
            <a:spLocks noChangeShapeType="1"/>
          </p:cNvSpPr>
          <p:nvPr/>
        </p:nvSpPr>
        <p:spPr bwMode="auto">
          <a:xfrm flipH="1">
            <a:off x="4275534" y="2313582"/>
            <a:ext cx="1588" cy="11572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58" name="Line 44"/>
          <p:cNvSpPr>
            <a:spLocks noChangeShapeType="1"/>
          </p:cNvSpPr>
          <p:nvPr/>
        </p:nvSpPr>
        <p:spPr bwMode="auto">
          <a:xfrm flipH="1">
            <a:off x="5189934" y="2313582"/>
            <a:ext cx="0" cy="1157288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59" name="Line 45"/>
          <p:cNvSpPr>
            <a:spLocks noChangeShapeType="1"/>
          </p:cNvSpPr>
          <p:nvPr/>
        </p:nvSpPr>
        <p:spPr bwMode="auto">
          <a:xfrm flipH="1">
            <a:off x="6102747" y="2313582"/>
            <a:ext cx="14287" cy="1171575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60" name="Line 50"/>
          <p:cNvSpPr>
            <a:spLocks noChangeShapeType="1"/>
          </p:cNvSpPr>
          <p:nvPr/>
        </p:nvSpPr>
        <p:spPr bwMode="auto">
          <a:xfrm flipH="1">
            <a:off x="7029847" y="2313582"/>
            <a:ext cx="0" cy="1144588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grpSp>
        <p:nvGrpSpPr>
          <p:cNvPr id="162" name="Group 52"/>
          <p:cNvGrpSpPr>
            <a:grpSpLocks/>
          </p:cNvGrpSpPr>
          <p:nvPr/>
        </p:nvGrpSpPr>
        <p:grpSpPr bwMode="auto">
          <a:xfrm>
            <a:off x="4448572" y="4115389"/>
            <a:ext cx="568325" cy="1560510"/>
            <a:chOff x="2401" y="2781"/>
            <a:chExt cx="358" cy="983"/>
          </a:xfrm>
        </p:grpSpPr>
        <p:sp>
          <p:nvSpPr>
            <p:cNvPr id="186" name="Rectangle 35"/>
            <p:cNvSpPr>
              <a:spLocks noChangeArrowheads="1"/>
            </p:cNvSpPr>
            <p:nvPr/>
          </p:nvSpPr>
          <p:spPr bwMode="auto">
            <a:xfrm flipH="1">
              <a:off x="2401" y="2781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187" name="Rectangle 35"/>
            <p:cNvSpPr>
              <a:spLocks noChangeArrowheads="1"/>
            </p:cNvSpPr>
            <p:nvPr/>
          </p:nvSpPr>
          <p:spPr bwMode="auto">
            <a:xfrm flipH="1">
              <a:off x="2401" y="3137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188" name="Rectangle 35"/>
            <p:cNvSpPr>
              <a:spLocks noChangeArrowheads="1"/>
            </p:cNvSpPr>
            <p:nvPr/>
          </p:nvSpPr>
          <p:spPr bwMode="auto">
            <a:xfrm flipH="1">
              <a:off x="2401" y="3495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</p:grpSp>
      <p:sp>
        <p:nvSpPr>
          <p:cNvPr id="163" name="Rectangle 24"/>
          <p:cNvSpPr>
            <a:spLocks noChangeArrowheads="1"/>
          </p:cNvSpPr>
          <p:nvPr/>
        </p:nvSpPr>
        <p:spPr bwMode="auto">
          <a:xfrm flipH="1">
            <a:off x="6906022" y="2388195"/>
            <a:ext cx="1122362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ctr"/>
            <a:r>
              <a:rPr lang="en-GB" altLang="en-US" sz="2800">
                <a:solidFill>
                  <a:schemeClr val="tx1"/>
                </a:solidFill>
              </a:rPr>
              <a:t>18+</a:t>
            </a:r>
          </a:p>
        </p:txBody>
      </p:sp>
      <p:sp>
        <p:nvSpPr>
          <p:cNvPr id="164" name="Rectangle 35"/>
          <p:cNvSpPr>
            <a:spLocks noChangeArrowheads="1"/>
          </p:cNvSpPr>
          <p:nvPr/>
        </p:nvSpPr>
        <p:spPr bwMode="auto">
          <a:xfrm flipH="1">
            <a:off x="7183834" y="2954932"/>
            <a:ext cx="568325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ctr"/>
            <a:r>
              <a:rPr lang="en-GB" altLang="en-US" sz="2800">
                <a:solidFill>
                  <a:srgbClr val="00B050"/>
                </a:solidFill>
              </a:rPr>
              <a:t>T</a:t>
            </a:r>
          </a:p>
        </p:txBody>
      </p:sp>
      <p:grpSp>
        <p:nvGrpSpPr>
          <p:cNvPr id="165" name="Group 64"/>
          <p:cNvGrpSpPr>
            <a:grpSpLocks/>
          </p:cNvGrpSpPr>
          <p:nvPr/>
        </p:nvGrpSpPr>
        <p:grpSpPr bwMode="auto">
          <a:xfrm>
            <a:off x="7183834" y="4115389"/>
            <a:ext cx="568325" cy="1560510"/>
            <a:chOff x="5272" y="2781"/>
            <a:chExt cx="358" cy="983"/>
          </a:xfrm>
        </p:grpSpPr>
        <p:sp>
          <p:nvSpPr>
            <p:cNvPr id="183" name="Rectangle 35"/>
            <p:cNvSpPr>
              <a:spLocks noChangeArrowheads="1"/>
            </p:cNvSpPr>
            <p:nvPr/>
          </p:nvSpPr>
          <p:spPr bwMode="auto">
            <a:xfrm flipH="1">
              <a:off x="5272" y="2781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184" name="Rectangle 35"/>
            <p:cNvSpPr>
              <a:spLocks noChangeArrowheads="1"/>
            </p:cNvSpPr>
            <p:nvPr/>
          </p:nvSpPr>
          <p:spPr bwMode="auto">
            <a:xfrm flipH="1">
              <a:off x="5272" y="3137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185" name="Rectangle 35"/>
            <p:cNvSpPr>
              <a:spLocks noChangeArrowheads="1"/>
            </p:cNvSpPr>
            <p:nvPr/>
          </p:nvSpPr>
          <p:spPr bwMode="auto">
            <a:xfrm flipH="1">
              <a:off x="5272" y="3495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</p:grpSp>
      <p:grpSp>
        <p:nvGrpSpPr>
          <p:cNvPr id="166" name="Group 68"/>
          <p:cNvGrpSpPr>
            <a:grpSpLocks/>
          </p:cNvGrpSpPr>
          <p:nvPr/>
        </p:nvGrpSpPr>
        <p:grpSpPr bwMode="auto">
          <a:xfrm>
            <a:off x="5359797" y="4115389"/>
            <a:ext cx="568325" cy="1560510"/>
            <a:chOff x="2975" y="2781"/>
            <a:chExt cx="358" cy="983"/>
          </a:xfrm>
        </p:grpSpPr>
        <p:sp>
          <p:nvSpPr>
            <p:cNvPr id="180" name="Rectangle 35"/>
            <p:cNvSpPr>
              <a:spLocks noChangeArrowheads="1"/>
            </p:cNvSpPr>
            <p:nvPr/>
          </p:nvSpPr>
          <p:spPr bwMode="auto">
            <a:xfrm flipH="1">
              <a:off x="2975" y="2781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181" name="Rectangle 35"/>
            <p:cNvSpPr>
              <a:spLocks noChangeArrowheads="1"/>
            </p:cNvSpPr>
            <p:nvPr/>
          </p:nvSpPr>
          <p:spPr bwMode="auto">
            <a:xfrm flipH="1">
              <a:off x="2975" y="3137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chemeClr val="accent6">
                      <a:lumMod val="75000"/>
                    </a:schemeClr>
                  </a:solidFill>
                </a:rPr>
                <a:t>F</a:t>
              </a:r>
              <a:endParaRPr lang="en-GB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82" name="Rectangle 35"/>
            <p:cNvSpPr>
              <a:spLocks noChangeArrowheads="1"/>
            </p:cNvSpPr>
            <p:nvPr/>
          </p:nvSpPr>
          <p:spPr bwMode="auto">
            <a:xfrm flipH="1">
              <a:off x="2975" y="3495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chemeClr val="accent6">
                      <a:lumMod val="75000"/>
                    </a:schemeClr>
                  </a:solidFill>
                </a:rPr>
                <a:t>F</a:t>
              </a:r>
              <a:endParaRPr lang="en-GB" altLang="en-US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167" name="Rectangle 24"/>
          <p:cNvSpPr>
            <a:spLocks noChangeArrowheads="1"/>
          </p:cNvSpPr>
          <p:nvPr/>
        </p:nvSpPr>
        <p:spPr bwMode="auto">
          <a:xfrm flipH="1">
            <a:off x="5988447" y="2388195"/>
            <a:ext cx="1122362" cy="42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ctr"/>
            <a:r>
              <a:rPr lang="en-GB" altLang="en-US" sz="2800">
                <a:solidFill>
                  <a:schemeClr val="tx1"/>
                </a:solidFill>
              </a:rPr>
              <a:t>12-17</a:t>
            </a:r>
            <a:endParaRPr lang="en-GB" altLang="en-US">
              <a:solidFill>
                <a:schemeClr val="tx1"/>
              </a:solidFill>
            </a:endParaRPr>
          </a:p>
        </p:txBody>
      </p:sp>
      <p:sp>
        <p:nvSpPr>
          <p:cNvPr id="168" name="Rectangle 35"/>
          <p:cNvSpPr>
            <a:spLocks noChangeArrowheads="1"/>
          </p:cNvSpPr>
          <p:nvPr/>
        </p:nvSpPr>
        <p:spPr bwMode="auto">
          <a:xfrm flipH="1">
            <a:off x="6264672" y="2954932"/>
            <a:ext cx="568325" cy="42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pPr algn="ctr"/>
            <a:r>
              <a:rPr lang="en-GB" altLang="en-US" sz="2800">
                <a:solidFill>
                  <a:srgbClr val="00B050"/>
                </a:solidFill>
              </a:rPr>
              <a:t>T</a:t>
            </a:r>
          </a:p>
        </p:txBody>
      </p:sp>
      <p:grpSp>
        <p:nvGrpSpPr>
          <p:cNvPr id="169" name="Group 84"/>
          <p:cNvGrpSpPr>
            <a:grpSpLocks/>
          </p:cNvGrpSpPr>
          <p:nvPr/>
        </p:nvGrpSpPr>
        <p:grpSpPr bwMode="auto">
          <a:xfrm>
            <a:off x="6264672" y="4115389"/>
            <a:ext cx="568325" cy="1560510"/>
            <a:chOff x="4123" y="2781"/>
            <a:chExt cx="358" cy="983"/>
          </a:xfrm>
        </p:grpSpPr>
        <p:sp>
          <p:nvSpPr>
            <p:cNvPr id="177" name="Rectangle 35"/>
            <p:cNvSpPr>
              <a:spLocks noChangeArrowheads="1"/>
            </p:cNvSpPr>
            <p:nvPr/>
          </p:nvSpPr>
          <p:spPr bwMode="auto">
            <a:xfrm flipH="1">
              <a:off x="4123" y="2781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178" name="Rectangle 35"/>
            <p:cNvSpPr>
              <a:spLocks noChangeArrowheads="1"/>
            </p:cNvSpPr>
            <p:nvPr/>
          </p:nvSpPr>
          <p:spPr bwMode="auto">
            <a:xfrm flipH="1">
              <a:off x="4123" y="3137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>
                  <a:solidFill>
                    <a:srgbClr val="00B050"/>
                  </a:solidFill>
                </a:rPr>
                <a:t>T</a:t>
              </a:r>
            </a:p>
          </p:txBody>
        </p:sp>
        <p:sp>
          <p:nvSpPr>
            <p:cNvPr id="179" name="Rectangle 35"/>
            <p:cNvSpPr>
              <a:spLocks noChangeArrowheads="1"/>
            </p:cNvSpPr>
            <p:nvPr/>
          </p:nvSpPr>
          <p:spPr bwMode="auto">
            <a:xfrm flipH="1">
              <a:off x="4123" y="3495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dirty="0">
                  <a:solidFill>
                    <a:schemeClr val="accent6">
                      <a:lumMod val="75000"/>
                    </a:schemeClr>
                  </a:solidFill>
                </a:rPr>
                <a:t>F</a:t>
              </a:r>
              <a:endParaRPr lang="en-GB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  <p:sp>
        <p:nvSpPr>
          <p:cNvPr id="170" name="Line 76"/>
          <p:cNvSpPr>
            <a:spLocks noChangeShapeType="1"/>
          </p:cNvSpPr>
          <p:nvPr/>
        </p:nvSpPr>
        <p:spPr bwMode="auto">
          <a:xfrm>
            <a:off x="1268809" y="6298207"/>
            <a:ext cx="66659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1pPr>
            <a:lvl2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2pPr>
            <a:lvl3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3pPr>
            <a:lvl4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4pPr>
            <a:lvl5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bg1"/>
                </a:solidFill>
                <a:latin typeface="Arial" charset="0"/>
                <a:ea typeface="ヒラギノ角ゴ Pro W3" pitchFamily="-112" charset="-128"/>
                <a:cs typeface="+mn-cs"/>
              </a:defRPr>
            </a:lvl9pPr>
          </a:lstStyle>
          <a:p>
            <a:endParaRPr lang="en-GB"/>
          </a:p>
        </p:txBody>
      </p:sp>
      <p:grpSp>
        <p:nvGrpSpPr>
          <p:cNvPr id="171" name="Group 106"/>
          <p:cNvGrpSpPr>
            <a:grpSpLocks/>
          </p:cNvGrpSpPr>
          <p:nvPr/>
        </p:nvGrpSpPr>
        <p:grpSpPr bwMode="auto">
          <a:xfrm>
            <a:off x="2951560" y="5772745"/>
            <a:ext cx="4800602" cy="469900"/>
            <a:chOff x="1458" y="3475"/>
            <a:chExt cx="3024" cy="296"/>
          </a:xfrm>
        </p:grpSpPr>
        <p:sp>
          <p:nvSpPr>
            <p:cNvPr id="172" name="Rectangle 105"/>
            <p:cNvSpPr>
              <a:spLocks noChangeArrowheads="1"/>
            </p:cNvSpPr>
            <p:nvPr/>
          </p:nvSpPr>
          <p:spPr bwMode="auto">
            <a:xfrm>
              <a:off x="1458" y="3475"/>
              <a:ext cx="737" cy="2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r>
                <a:rPr lang="en-GB" altLang="en-US" sz="2900" b="1" dirty="0" err="1">
                  <a:solidFill>
                    <a:schemeClr val="accent5">
                      <a:lumMod val="75000"/>
                    </a:schemeClr>
                  </a:solidFill>
                </a:rPr>
                <a:t>etiquetas</a:t>
              </a:r>
              <a:endParaRPr lang="en-GB" altLang="en-US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73" name="Rectangle 108"/>
            <p:cNvSpPr>
              <a:spLocks noChangeArrowheads="1"/>
            </p:cNvSpPr>
            <p:nvPr/>
          </p:nvSpPr>
          <p:spPr bwMode="auto">
            <a:xfrm>
              <a:off x="3553" y="3502"/>
              <a:ext cx="350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b="1">
                  <a:solidFill>
                    <a:schemeClr val="accent5">
                      <a:lumMod val="75000"/>
                    </a:schemeClr>
                  </a:solidFill>
                </a:rPr>
                <a:t>C</a:t>
              </a:r>
              <a:endParaRPr lang="en-GB" altLang="en-US" b="1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74" name="Rectangle 109"/>
            <p:cNvSpPr>
              <a:spLocks noChangeArrowheads="1"/>
            </p:cNvSpPr>
            <p:nvPr/>
          </p:nvSpPr>
          <p:spPr bwMode="auto">
            <a:xfrm>
              <a:off x="4122" y="3502"/>
              <a:ext cx="360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b="1">
                  <a:solidFill>
                    <a:schemeClr val="accent5">
                      <a:lumMod val="75000"/>
                    </a:schemeClr>
                  </a:solidFill>
                </a:rPr>
                <a:t>D</a:t>
              </a:r>
              <a:endParaRPr lang="en-GB" altLang="en-US" b="1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75" name="Rectangle 110"/>
            <p:cNvSpPr>
              <a:spLocks noChangeArrowheads="1"/>
            </p:cNvSpPr>
            <p:nvPr/>
          </p:nvSpPr>
          <p:spPr bwMode="auto">
            <a:xfrm>
              <a:off x="2973" y="3502"/>
              <a:ext cx="360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b="1">
                  <a:solidFill>
                    <a:schemeClr val="accent5">
                      <a:lumMod val="75000"/>
                    </a:schemeClr>
                  </a:solidFill>
                </a:rPr>
                <a:t>B</a:t>
              </a:r>
              <a:endParaRPr lang="en-GB" altLang="en-US" b="1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176" name="Rectangle 111"/>
            <p:cNvSpPr>
              <a:spLocks noChangeArrowheads="1"/>
            </p:cNvSpPr>
            <p:nvPr/>
          </p:nvSpPr>
          <p:spPr bwMode="auto">
            <a:xfrm>
              <a:off x="2401" y="3502"/>
              <a:ext cx="358" cy="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/>
            <a:lstStyle>
              <a:defPPr>
                <a:defRPr lang="en-US"/>
              </a:defPPr>
              <a:lvl1pPr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1pPr>
              <a:lvl2pPr marL="4572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2pPr>
              <a:lvl3pPr marL="9144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3pPr>
              <a:lvl4pPr marL="13716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4pPr>
              <a:lvl5pPr marL="1828800" algn="r" rtl="0" eaLnBrk="0" fontAlgn="base" hangingPunct="0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bg1"/>
                  </a:solidFill>
                  <a:latin typeface="Arial" charset="0"/>
                  <a:ea typeface="ヒラギノ角ゴ Pro W3" pitchFamily="-112" charset="-128"/>
                  <a:cs typeface="+mn-cs"/>
                </a:defRPr>
              </a:lvl9pPr>
            </a:lstStyle>
            <a:p>
              <a:pPr algn="ctr"/>
              <a:r>
                <a:rPr lang="en-GB" altLang="en-US" sz="2800" b="1">
                  <a:solidFill>
                    <a:schemeClr val="accent5">
                      <a:lumMod val="75000"/>
                    </a:schemeClr>
                  </a:solidFill>
                </a:rPr>
                <a:t>A</a:t>
              </a:r>
              <a:endParaRPr lang="en-GB" altLang="en-US" b="1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083583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 – </a:t>
            </a:r>
            <a:r>
              <a:rPr lang="es-ES" dirty="0" err="1"/>
              <a:t>Tests</a:t>
            </a:r>
            <a:r>
              <a:rPr lang="es-ES" dirty="0"/>
              <a:t> fuertes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53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Tablas de Decisión racionalizadas – Un test por cada columna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grpSp>
        <p:nvGrpSpPr>
          <p:cNvPr id="196" name="Group 4"/>
          <p:cNvGrpSpPr>
            <a:grpSpLocks/>
          </p:cNvGrpSpPr>
          <p:nvPr/>
        </p:nvGrpSpPr>
        <p:grpSpPr bwMode="auto">
          <a:xfrm>
            <a:off x="389156" y="1866379"/>
            <a:ext cx="8315212" cy="388938"/>
            <a:chOff x="546" y="1673"/>
            <a:chExt cx="4446" cy="245"/>
          </a:xfrm>
        </p:grpSpPr>
        <p:sp>
          <p:nvSpPr>
            <p:cNvPr id="197" name="Rectangle 5"/>
            <p:cNvSpPr>
              <a:spLocks noChangeArrowheads="1"/>
            </p:cNvSpPr>
            <p:nvPr/>
          </p:nvSpPr>
          <p:spPr bwMode="auto">
            <a:xfrm>
              <a:off x="546" y="1685"/>
              <a:ext cx="293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b="1">
                  <a:solidFill>
                    <a:srgbClr val="00B050"/>
                  </a:solidFill>
                </a:rPr>
                <a:t>test</a:t>
              </a:r>
              <a:endParaRPr lang="en-GB" altLang="en-US">
                <a:solidFill>
                  <a:srgbClr val="00B050"/>
                </a:solidFill>
              </a:endParaRPr>
            </a:p>
          </p:txBody>
        </p:sp>
        <p:sp>
          <p:nvSpPr>
            <p:cNvPr id="198" name="Rectangle 6"/>
            <p:cNvSpPr>
              <a:spLocks noChangeArrowheads="1"/>
            </p:cNvSpPr>
            <p:nvPr/>
          </p:nvSpPr>
          <p:spPr bwMode="auto">
            <a:xfrm>
              <a:off x="1039" y="1685"/>
              <a:ext cx="923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b="1" dirty="0" err="1">
                  <a:solidFill>
                    <a:srgbClr val="00B050"/>
                  </a:solidFill>
                </a:rPr>
                <a:t>descripción</a:t>
              </a:r>
              <a:endParaRPr lang="en-GB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199" name="Rectangle 7"/>
            <p:cNvSpPr>
              <a:spLocks noChangeArrowheads="1"/>
            </p:cNvSpPr>
            <p:nvPr/>
          </p:nvSpPr>
          <p:spPr bwMode="auto">
            <a:xfrm>
              <a:off x="2667" y="1673"/>
              <a:ext cx="123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b="1" dirty="0" err="1">
                  <a:solidFill>
                    <a:srgbClr val="00B050"/>
                  </a:solidFill>
                </a:rPr>
                <a:t>salida</a:t>
              </a:r>
              <a:r>
                <a:rPr lang="en-GB" altLang="en-US" sz="2400" b="1" dirty="0">
                  <a:solidFill>
                    <a:srgbClr val="00B050"/>
                  </a:solidFill>
                </a:rPr>
                <a:t> </a:t>
              </a:r>
              <a:r>
                <a:rPr lang="en-GB" altLang="en-US" sz="2400" b="1" dirty="0" err="1">
                  <a:solidFill>
                    <a:srgbClr val="00B050"/>
                  </a:solidFill>
                </a:rPr>
                <a:t>esperada</a:t>
              </a:r>
              <a:endParaRPr lang="en-GB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200" name="Rectangle 8"/>
            <p:cNvSpPr>
              <a:spLocks noChangeArrowheads="1"/>
            </p:cNvSpPr>
            <p:nvPr/>
          </p:nvSpPr>
          <p:spPr bwMode="auto">
            <a:xfrm>
              <a:off x="4361" y="1685"/>
              <a:ext cx="631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b="1" dirty="0" err="1">
                  <a:solidFill>
                    <a:srgbClr val="00B050"/>
                  </a:solidFill>
                </a:rPr>
                <a:t>etiqueta</a:t>
              </a:r>
              <a:endParaRPr lang="en-GB" altLang="en-US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201" name="Group 48"/>
          <p:cNvGrpSpPr>
            <a:grpSpLocks/>
          </p:cNvGrpSpPr>
          <p:nvPr/>
        </p:nvGrpSpPr>
        <p:grpSpPr bwMode="auto">
          <a:xfrm>
            <a:off x="586006" y="2372787"/>
            <a:ext cx="7499004" cy="744538"/>
            <a:chOff x="745" y="1976"/>
            <a:chExt cx="4354" cy="469"/>
          </a:xfrm>
        </p:grpSpPr>
        <p:sp>
          <p:nvSpPr>
            <p:cNvPr id="202" name="Rectangle 10"/>
            <p:cNvSpPr>
              <a:spLocks noChangeArrowheads="1"/>
            </p:cNvSpPr>
            <p:nvPr/>
          </p:nvSpPr>
          <p:spPr bwMode="auto">
            <a:xfrm>
              <a:off x="745" y="2057"/>
              <a:ext cx="100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>
                  <a:solidFill>
                    <a:srgbClr val="0070C0"/>
                  </a:solidFill>
                </a:rPr>
                <a:t>1</a:t>
              </a:r>
            </a:p>
          </p:txBody>
        </p:sp>
        <p:sp>
          <p:nvSpPr>
            <p:cNvPr id="203" name="Rectangle 11"/>
            <p:cNvSpPr>
              <a:spLocks noChangeArrowheads="1"/>
            </p:cNvSpPr>
            <p:nvPr/>
          </p:nvSpPr>
          <p:spPr bwMode="auto">
            <a:xfrm>
              <a:off x="1125" y="1980"/>
              <a:ext cx="1034" cy="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dirty="0" err="1">
                  <a:solidFill>
                    <a:srgbClr val="0070C0"/>
                  </a:solidFill>
                </a:rPr>
                <a:t>edad</a:t>
              </a:r>
              <a:r>
                <a:rPr lang="en-GB" altLang="en-US" sz="2400" dirty="0">
                  <a:solidFill>
                    <a:srgbClr val="0070C0"/>
                  </a:solidFill>
                </a:rPr>
                <a:t> 0-11</a:t>
              </a:r>
              <a:br>
                <a:rPr lang="en-GB" altLang="en-US" sz="2400" dirty="0">
                  <a:solidFill>
                    <a:srgbClr val="0070C0"/>
                  </a:solidFill>
                </a:rPr>
              </a:br>
              <a:r>
                <a:rPr lang="en-GB" altLang="en-US" sz="2400" dirty="0" err="1">
                  <a:solidFill>
                    <a:srgbClr val="0070C0"/>
                  </a:solidFill>
                </a:rPr>
                <a:t>fuera</a:t>
              </a:r>
              <a:r>
                <a:rPr lang="en-GB" altLang="en-US" sz="2400" dirty="0">
                  <a:solidFill>
                    <a:srgbClr val="0070C0"/>
                  </a:solidFill>
                </a:rPr>
                <a:t> Europa</a:t>
              </a:r>
            </a:p>
          </p:txBody>
        </p:sp>
        <p:sp>
          <p:nvSpPr>
            <p:cNvPr id="204" name="Rectangle 12"/>
            <p:cNvSpPr>
              <a:spLocks noChangeArrowheads="1"/>
            </p:cNvSpPr>
            <p:nvPr/>
          </p:nvSpPr>
          <p:spPr bwMode="auto">
            <a:xfrm>
              <a:off x="2994" y="1976"/>
              <a:ext cx="1696" cy="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dirty="0" err="1">
                  <a:solidFill>
                    <a:srgbClr val="0070C0"/>
                  </a:solidFill>
                </a:rPr>
                <a:t>Puede</a:t>
              </a:r>
              <a:r>
                <a:rPr lang="en-GB" altLang="en-US" sz="2400" dirty="0">
                  <a:solidFill>
                    <a:srgbClr val="0070C0"/>
                  </a:solidFill>
                </a:rPr>
                <a:t> </a:t>
              </a:r>
              <a:r>
                <a:rPr lang="en-GB" altLang="en-US" sz="2400" dirty="0" err="1">
                  <a:solidFill>
                    <a:srgbClr val="0070C0"/>
                  </a:solidFill>
                </a:rPr>
                <a:t>ver</a:t>
              </a:r>
              <a:r>
                <a:rPr lang="en-GB" altLang="en-US" sz="2400" dirty="0">
                  <a:solidFill>
                    <a:srgbClr val="0070C0"/>
                  </a:solidFill>
                </a:rPr>
                <a:t> </a:t>
              </a:r>
              <a:r>
                <a:rPr lang="en-GB" altLang="en-US" sz="2400" dirty="0" err="1">
                  <a:solidFill>
                    <a:srgbClr val="0070C0"/>
                  </a:solidFill>
                </a:rPr>
                <a:t>cualquier</a:t>
              </a:r>
              <a:endParaRPr lang="en-GB" altLang="en-US" sz="2400" dirty="0">
                <a:solidFill>
                  <a:srgbClr val="0070C0"/>
                </a:solidFill>
              </a:endParaRPr>
            </a:p>
            <a:p>
              <a:pPr algn="l"/>
              <a:r>
                <a:rPr lang="en-GB" altLang="en-US" sz="2400" dirty="0" err="1">
                  <a:solidFill>
                    <a:srgbClr val="0070C0"/>
                  </a:solidFill>
                </a:rPr>
                <a:t>programa</a:t>
              </a:r>
              <a:endParaRPr lang="en-GB" altLang="en-US" sz="2400" dirty="0">
                <a:solidFill>
                  <a:srgbClr val="0070C0"/>
                </a:solidFill>
              </a:endParaRPr>
            </a:p>
          </p:txBody>
        </p:sp>
        <p:sp>
          <p:nvSpPr>
            <p:cNvPr id="205" name="Rectangle 13"/>
            <p:cNvSpPr>
              <a:spLocks noChangeArrowheads="1"/>
            </p:cNvSpPr>
            <p:nvPr/>
          </p:nvSpPr>
          <p:spPr bwMode="auto">
            <a:xfrm>
              <a:off x="4970" y="2005"/>
              <a:ext cx="129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b="1" dirty="0">
                  <a:solidFill>
                    <a:srgbClr val="0070C0"/>
                  </a:solidFill>
                </a:rPr>
                <a:t>A</a:t>
              </a:r>
            </a:p>
          </p:txBody>
        </p:sp>
      </p:grpSp>
      <p:grpSp>
        <p:nvGrpSpPr>
          <p:cNvPr id="206" name="Group 46"/>
          <p:cNvGrpSpPr>
            <a:grpSpLocks/>
          </p:cNvGrpSpPr>
          <p:nvPr/>
        </p:nvGrpSpPr>
        <p:grpSpPr bwMode="auto">
          <a:xfrm>
            <a:off x="586006" y="3195113"/>
            <a:ext cx="7756038" cy="738188"/>
            <a:chOff x="745" y="2629"/>
            <a:chExt cx="4352" cy="465"/>
          </a:xfrm>
        </p:grpSpPr>
        <p:sp>
          <p:nvSpPr>
            <p:cNvPr id="207" name="Rectangle 20"/>
            <p:cNvSpPr>
              <a:spLocks noChangeArrowheads="1"/>
            </p:cNvSpPr>
            <p:nvPr/>
          </p:nvSpPr>
          <p:spPr bwMode="auto">
            <a:xfrm>
              <a:off x="745" y="2744"/>
              <a:ext cx="9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>
                  <a:solidFill>
                    <a:srgbClr val="0070C0"/>
                  </a:solidFill>
                </a:rPr>
                <a:t>2</a:t>
              </a:r>
            </a:p>
          </p:txBody>
        </p:sp>
        <p:sp>
          <p:nvSpPr>
            <p:cNvPr id="208" name="Rectangle 21"/>
            <p:cNvSpPr>
              <a:spLocks noChangeArrowheads="1"/>
            </p:cNvSpPr>
            <p:nvPr/>
          </p:nvSpPr>
          <p:spPr bwMode="auto">
            <a:xfrm>
              <a:off x="1125" y="2629"/>
              <a:ext cx="798" cy="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dirty="0" err="1">
                  <a:solidFill>
                    <a:srgbClr val="0070C0"/>
                  </a:solidFill>
                </a:rPr>
                <a:t>edad</a:t>
              </a:r>
              <a:r>
                <a:rPr lang="en-GB" altLang="en-US" sz="2400" dirty="0">
                  <a:solidFill>
                    <a:srgbClr val="0070C0"/>
                  </a:solidFill>
                </a:rPr>
                <a:t> 0-11</a:t>
              </a:r>
            </a:p>
            <a:p>
              <a:pPr algn="l"/>
              <a:r>
                <a:rPr lang="en-GB" altLang="en-US" sz="2400" dirty="0" err="1">
                  <a:solidFill>
                    <a:srgbClr val="0070C0"/>
                  </a:solidFill>
                </a:rPr>
                <a:t>en</a:t>
              </a:r>
              <a:r>
                <a:rPr lang="en-GB" altLang="en-US" sz="2400" dirty="0">
                  <a:solidFill>
                    <a:srgbClr val="0070C0"/>
                  </a:solidFill>
                </a:rPr>
                <a:t> Europa</a:t>
              </a:r>
            </a:p>
          </p:txBody>
        </p:sp>
        <p:sp>
          <p:nvSpPr>
            <p:cNvPr id="209" name="Rectangle 22"/>
            <p:cNvSpPr>
              <a:spLocks noChangeArrowheads="1"/>
            </p:cNvSpPr>
            <p:nvPr/>
          </p:nvSpPr>
          <p:spPr bwMode="auto">
            <a:xfrm>
              <a:off x="2918" y="2629"/>
              <a:ext cx="1680" cy="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dirty="0" err="1">
                  <a:solidFill>
                    <a:srgbClr val="0070C0"/>
                  </a:solidFill>
                </a:rPr>
                <a:t>Puede</a:t>
              </a:r>
              <a:r>
                <a:rPr lang="en-GB" altLang="en-US" sz="2400" dirty="0">
                  <a:solidFill>
                    <a:srgbClr val="0070C0"/>
                  </a:solidFill>
                </a:rPr>
                <a:t> </a:t>
              </a:r>
              <a:r>
                <a:rPr lang="en-GB" altLang="en-US" sz="2400" dirty="0" err="1">
                  <a:solidFill>
                    <a:srgbClr val="0070C0"/>
                  </a:solidFill>
                </a:rPr>
                <a:t>ver</a:t>
              </a:r>
              <a:r>
                <a:rPr lang="en-GB" altLang="en-US" sz="2400" dirty="0">
                  <a:solidFill>
                    <a:srgbClr val="0070C0"/>
                  </a:solidFill>
                </a:rPr>
                <a:t> </a:t>
              </a:r>
              <a:r>
                <a:rPr lang="en-GB" altLang="en-US" sz="2400" dirty="0" err="1">
                  <a:solidFill>
                    <a:srgbClr val="0070C0"/>
                  </a:solidFill>
                </a:rPr>
                <a:t>programas</a:t>
              </a:r>
              <a:endParaRPr lang="en-GB" altLang="en-US" sz="2400" dirty="0">
                <a:solidFill>
                  <a:srgbClr val="0070C0"/>
                </a:solidFill>
              </a:endParaRPr>
            </a:p>
            <a:p>
              <a:pPr algn="l"/>
              <a:r>
                <a:rPr lang="en-GB" altLang="en-US" sz="2400" dirty="0">
                  <a:solidFill>
                    <a:srgbClr val="0070C0"/>
                  </a:solidFill>
                </a:rPr>
                <a:t>de </a:t>
              </a:r>
              <a:r>
                <a:rPr lang="en-GB" altLang="en-US" sz="2400" dirty="0" err="1">
                  <a:solidFill>
                    <a:srgbClr val="0070C0"/>
                  </a:solidFill>
                </a:rPr>
                <a:t>niños</a:t>
              </a:r>
              <a:endParaRPr lang="en-GB" altLang="en-US" sz="2400" dirty="0">
                <a:solidFill>
                  <a:srgbClr val="0070C0"/>
                </a:solidFill>
              </a:endParaRPr>
            </a:p>
          </p:txBody>
        </p:sp>
        <p:sp>
          <p:nvSpPr>
            <p:cNvPr id="210" name="Rectangle 23"/>
            <p:cNvSpPr>
              <a:spLocks noChangeArrowheads="1"/>
            </p:cNvSpPr>
            <p:nvPr/>
          </p:nvSpPr>
          <p:spPr bwMode="auto">
            <a:xfrm>
              <a:off x="4819" y="2685"/>
              <a:ext cx="278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b="1" dirty="0">
                  <a:solidFill>
                    <a:srgbClr val="0070C0"/>
                  </a:solidFill>
                </a:rPr>
                <a:t>B</a:t>
              </a:r>
            </a:p>
          </p:txBody>
        </p:sp>
      </p:grpSp>
      <p:grpSp>
        <p:nvGrpSpPr>
          <p:cNvPr id="211" name="Group 47"/>
          <p:cNvGrpSpPr>
            <a:grpSpLocks/>
          </p:cNvGrpSpPr>
          <p:nvPr/>
        </p:nvGrpSpPr>
        <p:grpSpPr bwMode="auto">
          <a:xfrm>
            <a:off x="586006" y="4060301"/>
            <a:ext cx="8286659" cy="800100"/>
            <a:chOff x="745" y="3075"/>
            <a:chExt cx="4085" cy="504"/>
          </a:xfrm>
        </p:grpSpPr>
        <p:sp>
          <p:nvSpPr>
            <p:cNvPr id="212" name="Rectangle 25"/>
            <p:cNvSpPr>
              <a:spLocks noChangeArrowheads="1"/>
            </p:cNvSpPr>
            <p:nvPr/>
          </p:nvSpPr>
          <p:spPr bwMode="auto">
            <a:xfrm>
              <a:off x="745" y="3229"/>
              <a:ext cx="85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>
                  <a:solidFill>
                    <a:srgbClr val="0070C0"/>
                  </a:solidFill>
                </a:rPr>
                <a:t>3</a:t>
              </a:r>
            </a:p>
          </p:txBody>
        </p:sp>
        <p:sp>
          <p:nvSpPr>
            <p:cNvPr id="213" name="Rectangle 26"/>
            <p:cNvSpPr>
              <a:spLocks noChangeArrowheads="1"/>
            </p:cNvSpPr>
            <p:nvPr/>
          </p:nvSpPr>
          <p:spPr bwMode="auto">
            <a:xfrm>
              <a:off x="1079" y="3114"/>
              <a:ext cx="785" cy="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dirty="0" err="1">
                  <a:solidFill>
                    <a:srgbClr val="0070C0"/>
                  </a:solidFill>
                </a:rPr>
                <a:t>edad</a:t>
              </a:r>
              <a:r>
                <a:rPr lang="en-GB" altLang="en-US" sz="2400" dirty="0">
                  <a:solidFill>
                    <a:srgbClr val="0070C0"/>
                  </a:solidFill>
                </a:rPr>
                <a:t> 12-17</a:t>
              </a:r>
            </a:p>
            <a:p>
              <a:pPr algn="l"/>
              <a:r>
                <a:rPr lang="en-GB" altLang="en-US" sz="2400" dirty="0" err="1">
                  <a:solidFill>
                    <a:srgbClr val="0070C0"/>
                  </a:solidFill>
                </a:rPr>
                <a:t>en</a:t>
              </a:r>
              <a:r>
                <a:rPr lang="en-GB" altLang="en-US" sz="2400" dirty="0">
                  <a:solidFill>
                    <a:srgbClr val="0070C0"/>
                  </a:solidFill>
                </a:rPr>
                <a:t> Europa</a:t>
              </a:r>
            </a:p>
          </p:txBody>
        </p:sp>
        <p:sp>
          <p:nvSpPr>
            <p:cNvPr id="214" name="Rectangle 27"/>
            <p:cNvSpPr>
              <a:spLocks noChangeArrowheads="1"/>
            </p:cNvSpPr>
            <p:nvPr/>
          </p:nvSpPr>
          <p:spPr bwMode="auto">
            <a:xfrm>
              <a:off x="2654" y="3075"/>
              <a:ext cx="1820" cy="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dirty="0" err="1">
                  <a:solidFill>
                    <a:srgbClr val="0070C0"/>
                  </a:solidFill>
                </a:rPr>
                <a:t>Puede</a:t>
              </a:r>
              <a:r>
                <a:rPr lang="en-GB" altLang="en-US" sz="2400" dirty="0">
                  <a:solidFill>
                    <a:srgbClr val="0070C0"/>
                  </a:solidFill>
                </a:rPr>
                <a:t> </a:t>
              </a:r>
              <a:r>
                <a:rPr lang="en-GB" altLang="en-US" sz="2400" dirty="0" err="1">
                  <a:solidFill>
                    <a:srgbClr val="0070C0"/>
                  </a:solidFill>
                </a:rPr>
                <a:t>ver</a:t>
              </a:r>
              <a:r>
                <a:rPr lang="en-GB" altLang="en-US" sz="2400" dirty="0">
                  <a:solidFill>
                    <a:srgbClr val="0070C0"/>
                  </a:solidFill>
                </a:rPr>
                <a:t> </a:t>
              </a:r>
              <a:r>
                <a:rPr lang="en-GB" altLang="en-US" sz="2400" dirty="0" err="1">
                  <a:solidFill>
                    <a:srgbClr val="0070C0"/>
                  </a:solidFill>
                </a:rPr>
                <a:t>programas</a:t>
              </a:r>
              <a:endParaRPr lang="en-GB" altLang="en-US" sz="2400" dirty="0">
                <a:solidFill>
                  <a:srgbClr val="0070C0"/>
                </a:solidFill>
              </a:endParaRPr>
            </a:p>
            <a:p>
              <a:pPr algn="l"/>
              <a:r>
                <a:rPr lang="en-GB" altLang="en-US" sz="2400" dirty="0">
                  <a:solidFill>
                    <a:srgbClr val="0070C0"/>
                  </a:solidFill>
                </a:rPr>
                <a:t>de </a:t>
              </a:r>
              <a:r>
                <a:rPr lang="en-GB" altLang="en-US" sz="2400" dirty="0" err="1">
                  <a:solidFill>
                    <a:srgbClr val="0070C0"/>
                  </a:solidFill>
                </a:rPr>
                <a:t>niños</a:t>
              </a:r>
              <a:r>
                <a:rPr lang="en-GB" altLang="en-US" sz="2400" dirty="0">
                  <a:solidFill>
                    <a:srgbClr val="0070C0"/>
                  </a:solidFill>
                </a:rPr>
                <a:t> y </a:t>
              </a:r>
              <a:r>
                <a:rPr lang="en-GB" altLang="en-US" sz="2400" dirty="0" err="1">
                  <a:solidFill>
                    <a:srgbClr val="0070C0"/>
                  </a:solidFill>
                </a:rPr>
                <a:t>jóvenes</a:t>
              </a:r>
              <a:endParaRPr lang="en-GB" altLang="en-US" sz="2400" dirty="0">
                <a:solidFill>
                  <a:srgbClr val="0070C0"/>
                </a:solidFill>
              </a:endParaRPr>
            </a:p>
          </p:txBody>
        </p:sp>
        <p:sp>
          <p:nvSpPr>
            <p:cNvPr id="215" name="Rectangle 28"/>
            <p:cNvSpPr>
              <a:spLocks noChangeArrowheads="1"/>
            </p:cNvSpPr>
            <p:nvPr/>
          </p:nvSpPr>
          <p:spPr bwMode="auto">
            <a:xfrm>
              <a:off x="4324" y="3190"/>
              <a:ext cx="506" cy="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b="1" dirty="0">
                  <a:solidFill>
                    <a:srgbClr val="0070C0"/>
                  </a:solidFill>
                </a:rPr>
                <a:t>C</a:t>
              </a:r>
            </a:p>
          </p:txBody>
        </p:sp>
      </p:grpSp>
      <p:grpSp>
        <p:nvGrpSpPr>
          <p:cNvPr id="216" name="Group 29"/>
          <p:cNvGrpSpPr>
            <a:grpSpLocks/>
          </p:cNvGrpSpPr>
          <p:nvPr/>
        </p:nvGrpSpPr>
        <p:grpSpPr bwMode="auto">
          <a:xfrm>
            <a:off x="639981" y="4922313"/>
            <a:ext cx="7459542" cy="766763"/>
            <a:chOff x="688" y="3504"/>
            <a:chExt cx="3753" cy="483"/>
          </a:xfrm>
        </p:grpSpPr>
        <p:sp>
          <p:nvSpPr>
            <p:cNvPr id="217" name="Rectangle 30"/>
            <p:cNvSpPr>
              <a:spLocks noChangeArrowheads="1"/>
            </p:cNvSpPr>
            <p:nvPr/>
          </p:nvSpPr>
          <p:spPr bwMode="auto">
            <a:xfrm>
              <a:off x="688" y="3637"/>
              <a:ext cx="8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>
                  <a:solidFill>
                    <a:srgbClr val="0070C0"/>
                  </a:solidFill>
                </a:rPr>
                <a:t>4</a:t>
              </a:r>
            </a:p>
          </p:txBody>
        </p:sp>
        <p:sp>
          <p:nvSpPr>
            <p:cNvPr id="218" name="Rectangle 31"/>
            <p:cNvSpPr>
              <a:spLocks noChangeArrowheads="1"/>
            </p:cNvSpPr>
            <p:nvPr/>
          </p:nvSpPr>
          <p:spPr bwMode="auto">
            <a:xfrm>
              <a:off x="992" y="3522"/>
              <a:ext cx="715" cy="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dirty="0" err="1">
                  <a:solidFill>
                    <a:srgbClr val="0070C0"/>
                  </a:solidFill>
                </a:rPr>
                <a:t>edad</a:t>
              </a:r>
              <a:r>
                <a:rPr lang="en-GB" altLang="en-US" sz="2400" dirty="0">
                  <a:solidFill>
                    <a:srgbClr val="0070C0"/>
                  </a:solidFill>
                </a:rPr>
                <a:t> 18+</a:t>
              </a:r>
            </a:p>
            <a:p>
              <a:pPr algn="l"/>
              <a:r>
                <a:rPr lang="en-GB" altLang="en-US" sz="2400" dirty="0" err="1">
                  <a:solidFill>
                    <a:srgbClr val="0070C0"/>
                  </a:solidFill>
                </a:rPr>
                <a:t>en</a:t>
              </a:r>
              <a:r>
                <a:rPr lang="en-GB" altLang="en-US" sz="2400" dirty="0">
                  <a:solidFill>
                    <a:srgbClr val="0070C0"/>
                  </a:solidFill>
                </a:rPr>
                <a:t> Europa</a:t>
              </a:r>
            </a:p>
          </p:txBody>
        </p:sp>
        <p:sp>
          <p:nvSpPr>
            <p:cNvPr id="219" name="Rectangle 32"/>
            <p:cNvSpPr>
              <a:spLocks noChangeArrowheads="1"/>
            </p:cNvSpPr>
            <p:nvPr/>
          </p:nvSpPr>
          <p:spPr bwMode="auto">
            <a:xfrm>
              <a:off x="2594" y="3504"/>
              <a:ext cx="1779" cy="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r>
                <a:rPr lang="en-GB" altLang="en-US" sz="2400" dirty="0" err="1">
                  <a:solidFill>
                    <a:srgbClr val="0070C0"/>
                  </a:solidFill>
                </a:rPr>
                <a:t>Puede</a:t>
              </a:r>
              <a:r>
                <a:rPr lang="en-GB" altLang="en-US" sz="2400" dirty="0">
                  <a:solidFill>
                    <a:srgbClr val="0070C0"/>
                  </a:solidFill>
                </a:rPr>
                <a:t> </a:t>
              </a:r>
              <a:r>
                <a:rPr lang="en-GB" altLang="en-US" sz="2400" dirty="0" err="1">
                  <a:solidFill>
                    <a:srgbClr val="0070C0"/>
                  </a:solidFill>
                </a:rPr>
                <a:t>ver</a:t>
              </a:r>
              <a:r>
                <a:rPr lang="en-GB" altLang="en-US" sz="2400" dirty="0">
                  <a:solidFill>
                    <a:srgbClr val="0070C0"/>
                  </a:solidFill>
                </a:rPr>
                <a:t> </a:t>
              </a:r>
              <a:r>
                <a:rPr lang="en-GB" altLang="en-US" sz="2400" dirty="0" err="1">
                  <a:solidFill>
                    <a:srgbClr val="0070C0"/>
                  </a:solidFill>
                </a:rPr>
                <a:t>cualquier</a:t>
              </a:r>
              <a:endParaRPr lang="en-GB" altLang="en-US" sz="2400" dirty="0">
                <a:solidFill>
                  <a:srgbClr val="0070C0"/>
                </a:solidFill>
              </a:endParaRPr>
            </a:p>
            <a:p>
              <a:r>
                <a:rPr lang="en-GB" altLang="en-US" sz="2400" dirty="0" err="1">
                  <a:solidFill>
                    <a:srgbClr val="0070C0"/>
                  </a:solidFill>
                </a:rPr>
                <a:t>programa</a:t>
              </a:r>
              <a:endParaRPr lang="en-GB" altLang="en-US" sz="2400" dirty="0">
                <a:solidFill>
                  <a:srgbClr val="0070C0"/>
                </a:solidFill>
              </a:endParaRPr>
            </a:p>
          </p:txBody>
        </p:sp>
        <p:sp>
          <p:nvSpPr>
            <p:cNvPr id="220" name="Rectangle 33"/>
            <p:cNvSpPr>
              <a:spLocks noChangeArrowheads="1"/>
            </p:cNvSpPr>
            <p:nvPr/>
          </p:nvSpPr>
          <p:spPr bwMode="auto">
            <a:xfrm>
              <a:off x="4329" y="3598"/>
              <a:ext cx="112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1pPr>
              <a:lvl2pPr marL="37931725" indent="-37474525"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2pPr>
              <a:lvl3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3pPr>
              <a:lvl4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4pPr>
              <a:lvl5pPr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bg1"/>
                  </a:solidFill>
                  <a:latin typeface="Arial" charset="0"/>
                  <a:ea typeface="ヒラギノ角ゴ Pro W3" pitchFamily="-65" charset="-128"/>
                </a:defRPr>
              </a:lvl9pPr>
            </a:lstStyle>
            <a:p>
              <a:pPr algn="l"/>
              <a:r>
                <a:rPr lang="en-GB" altLang="en-US" sz="2400" b="1" dirty="0">
                  <a:solidFill>
                    <a:srgbClr val="0070C0"/>
                  </a:solidFill>
                </a:rPr>
                <a:t>D</a:t>
              </a:r>
            </a:p>
          </p:txBody>
        </p:sp>
      </p:grpSp>
      <p:grpSp>
        <p:nvGrpSpPr>
          <p:cNvPr id="221" name="Group 51"/>
          <p:cNvGrpSpPr>
            <a:grpSpLocks/>
          </p:cNvGrpSpPr>
          <p:nvPr/>
        </p:nvGrpSpPr>
        <p:grpSpPr bwMode="auto">
          <a:xfrm>
            <a:off x="184368" y="1866376"/>
            <a:ext cx="8816728" cy="3866880"/>
            <a:chOff x="554" y="1819"/>
            <a:chExt cx="5230" cy="2416"/>
          </a:xfrm>
        </p:grpSpPr>
        <p:sp>
          <p:nvSpPr>
            <p:cNvPr id="222" name="Line 34"/>
            <p:cNvSpPr>
              <a:spLocks noChangeShapeType="1"/>
            </p:cNvSpPr>
            <p:nvPr/>
          </p:nvSpPr>
          <p:spPr bwMode="auto">
            <a:xfrm>
              <a:off x="554" y="1819"/>
              <a:ext cx="523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23" name="Line 35"/>
            <p:cNvSpPr>
              <a:spLocks noChangeShapeType="1"/>
            </p:cNvSpPr>
            <p:nvPr/>
          </p:nvSpPr>
          <p:spPr bwMode="auto">
            <a:xfrm>
              <a:off x="554" y="1819"/>
              <a:ext cx="0" cy="241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24" name="Line 36"/>
            <p:cNvSpPr>
              <a:spLocks noChangeShapeType="1"/>
            </p:cNvSpPr>
            <p:nvPr/>
          </p:nvSpPr>
          <p:spPr bwMode="auto">
            <a:xfrm>
              <a:off x="554" y="4235"/>
              <a:ext cx="523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25" name="Line 37"/>
            <p:cNvSpPr>
              <a:spLocks noChangeShapeType="1"/>
            </p:cNvSpPr>
            <p:nvPr/>
          </p:nvSpPr>
          <p:spPr bwMode="auto">
            <a:xfrm>
              <a:off x="5784" y="1819"/>
              <a:ext cx="0" cy="241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26" name="Line 38"/>
            <p:cNvSpPr>
              <a:spLocks noChangeShapeType="1"/>
            </p:cNvSpPr>
            <p:nvPr/>
          </p:nvSpPr>
          <p:spPr bwMode="auto">
            <a:xfrm>
              <a:off x="554" y="2113"/>
              <a:ext cx="5230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27" name="Line 39"/>
            <p:cNvSpPr>
              <a:spLocks noChangeShapeType="1"/>
            </p:cNvSpPr>
            <p:nvPr/>
          </p:nvSpPr>
          <p:spPr bwMode="auto">
            <a:xfrm>
              <a:off x="1070" y="1819"/>
              <a:ext cx="0" cy="24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28" name="Line 40"/>
            <p:cNvSpPr>
              <a:spLocks noChangeShapeType="1"/>
            </p:cNvSpPr>
            <p:nvPr/>
          </p:nvSpPr>
          <p:spPr bwMode="auto">
            <a:xfrm>
              <a:off x="2922" y="1819"/>
              <a:ext cx="0" cy="24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29" name="Line 41"/>
            <p:cNvSpPr>
              <a:spLocks noChangeShapeType="1"/>
            </p:cNvSpPr>
            <p:nvPr/>
          </p:nvSpPr>
          <p:spPr bwMode="auto">
            <a:xfrm>
              <a:off x="4865" y="1819"/>
              <a:ext cx="0" cy="24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30" name="Line 43"/>
            <p:cNvSpPr>
              <a:spLocks noChangeShapeType="1"/>
            </p:cNvSpPr>
            <p:nvPr/>
          </p:nvSpPr>
          <p:spPr bwMode="auto">
            <a:xfrm>
              <a:off x="554" y="2643"/>
              <a:ext cx="523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31" name="Line 44"/>
            <p:cNvSpPr>
              <a:spLocks noChangeShapeType="1"/>
            </p:cNvSpPr>
            <p:nvPr/>
          </p:nvSpPr>
          <p:spPr bwMode="auto">
            <a:xfrm>
              <a:off x="554" y="3174"/>
              <a:ext cx="523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32" name="Line 45"/>
            <p:cNvSpPr>
              <a:spLocks noChangeShapeType="1"/>
            </p:cNvSpPr>
            <p:nvPr/>
          </p:nvSpPr>
          <p:spPr bwMode="auto">
            <a:xfrm>
              <a:off x="554" y="3704"/>
              <a:ext cx="523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515869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54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Diseño Top-Down vs 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Bottom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-Up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Diseño Top-Down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 realizado desde el módulo principal a un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submódulo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Si el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submódulo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no está desarrollado utilizaremos un 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STUB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para simular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Diseño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Bottom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-Up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 realizado desde el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submódulo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al módulo principal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Si el módulo principal no está desarrollado utilizaremos un 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DRIVER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para simular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78161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55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Diseño Top-Down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VENTAJAS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 muy útil si los fallos suelen llegar desde los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submódulos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hacia el módulo principal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Cuando tengamos E/S la representación de los test cases es sencilla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Crear un programa esqueleto facilita demostraciones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INCONVENIENTES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Crear los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stubs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pueden ser complicados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Condiciones de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tests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difíciles o imposibles de crear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Mayor dificultad para observar los resultados de los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tests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3101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Retos y aproximaciones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56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Diseño </a:t>
            </a:r>
            <a:r>
              <a:rPr lang="es-E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Bottom</a:t>
            </a: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-Up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VENTAJAS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 muy útil si los fallos suelen llegar desde el módulo principal hacia los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submódulos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Condiciones de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tests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fáciles de crear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Fácil observación de los resultados de los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tests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INCONVENIENTES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Crear los Drivers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 programa no existe como entidad hasta que añadamos el último módulo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1769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Herramientas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57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92346" y="1124744"/>
            <a:ext cx="8359308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Creación de </a:t>
            </a: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Stubs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y Drivers: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Sinon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-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hlinkClick r:id="rId3"/>
              </a:rPr>
              <a:t>http://sinonjs.org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Cobertura de código: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Istanbul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-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hlinkClick r:id="rId4"/>
              </a:rPr>
              <a:t>https://istanbul.js.org/</a:t>
            </a: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Tests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: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React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Test Tools -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hlinkClick r:id="rId5"/>
              </a:rPr>
              <a:t>https://facebook.github.io/react/docs/test-utils.html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Enzyme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-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hlinkClick r:id="rId6"/>
              </a:rPr>
              <a:t>https://github.com/airbnb/enzyme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Chai -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hlinkClick r:id="rId7"/>
              </a:rPr>
              <a:t>http://chaijs.com/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</a:p>
          <a:p>
            <a:pPr lvl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Mocha - 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  <a:hlinkClick r:id="rId8"/>
              </a:rPr>
              <a:t>https://mochajs.org/</a:t>
            </a:r>
            <a:r>
              <a:rPr lang="es-E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s-E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30205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2400" dirty="0"/>
              <a:t>JavaScript </a:t>
            </a:r>
            <a:r>
              <a:rPr lang="es-ES" sz="2400" dirty="0" err="1"/>
              <a:t>Unit</a:t>
            </a:r>
            <a:r>
              <a:rPr lang="es-ES" sz="2400" dirty="0"/>
              <a:t> Testing</a:t>
            </a:r>
            <a:br>
              <a:rPr lang="es-ES" sz="2400" dirty="0"/>
            </a:br>
            <a:r>
              <a:rPr lang="es-ES" sz="2600" dirty="0"/>
              <a:t>Aproximación, planificación y diseño</a:t>
            </a:r>
          </a:p>
        </p:txBody>
      </p:sp>
      <p:sp>
        <p:nvSpPr>
          <p:cNvPr id="5" name="Marcador de texto 3"/>
          <p:cNvSpPr>
            <a:spLocks noGrp="1"/>
          </p:cNvSpPr>
          <p:nvPr>
            <p:ph type="body" idx="1"/>
          </p:nvPr>
        </p:nvSpPr>
        <p:spPr>
          <a:xfrm>
            <a:off x="1475656" y="2743200"/>
            <a:ext cx="7019057" cy="3854152"/>
          </a:xfrm>
        </p:spPr>
        <p:txBody>
          <a:bodyPr/>
          <a:lstStyle/>
          <a:p>
            <a:r>
              <a:rPr lang="es-ES" sz="2000" b="1" dirty="0"/>
              <a:t>Módulo 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Aproximación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Regresión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Preparación para el </a:t>
            </a:r>
            <a:r>
              <a:rPr lang="es-ES" sz="1800" dirty="0" err="1"/>
              <a:t>Unit</a:t>
            </a:r>
            <a:r>
              <a:rPr lang="es-ES" sz="1800" dirty="0"/>
              <a:t> Testing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Diseño del </a:t>
            </a:r>
            <a:r>
              <a:rPr lang="es-ES" sz="1800" dirty="0" err="1"/>
              <a:t>Unit</a:t>
            </a:r>
            <a:r>
              <a:rPr lang="es-ES" sz="1800" dirty="0"/>
              <a:t> Testing dirigido por los datos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Implementación del repositorio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1800" dirty="0"/>
              <a:t>Definición de unidades de trabajo (</a:t>
            </a:r>
            <a:r>
              <a:rPr lang="es-ES" sz="1800" dirty="0" err="1"/>
              <a:t>UoW</a:t>
            </a:r>
            <a:r>
              <a:rPr lang="es-ES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540084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Marcador de texto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2800" dirty="0"/>
              <a:t>Gracias</a:t>
            </a:r>
          </a:p>
        </p:txBody>
      </p:sp>
      <p:sp>
        <p:nvSpPr>
          <p:cNvPr id="7" name="6 Marcador de texto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59</a:t>
            </a:fld>
            <a:endParaRPr lang="es-ES" dirty="0"/>
          </a:p>
        </p:txBody>
      </p:sp>
      <p:pic>
        <p:nvPicPr>
          <p:cNvPr id="12" name="11 Marcador de posición de imagen" descr="j042211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 cstate="print"/>
          <a:srcRect t="22058" b="22058"/>
          <a:stretch>
            <a:fillRect/>
          </a:stretch>
        </p:blipFill>
        <p:spPr>
          <a:xfrm flipH="1">
            <a:off x="-180975" y="0"/>
            <a:ext cx="9324975" cy="6858000"/>
          </a:xfrm>
          <a:prstGeom prst="rect">
            <a:avLst/>
          </a:prstGeom>
        </p:spPr>
      </p:pic>
      <p:pic>
        <p:nvPicPr>
          <p:cNvPr id="18" name="17 Marcador de posición de imagen" descr="fondo_blanco_portada_1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/>
          <a:srcRect t="1754" b="1754"/>
          <a:stretch>
            <a:fillRect/>
          </a:stretch>
        </p:blipFill>
        <p:spPr>
          <a:xfrm>
            <a:off x="4716016" y="2276872"/>
            <a:ext cx="4071937" cy="3929063"/>
          </a:xfrm>
          <a:prstGeom prst="rect">
            <a:avLst/>
          </a:prstGeom>
        </p:spPr>
      </p:pic>
      <p:sp>
        <p:nvSpPr>
          <p:cNvPr id="13" name="11 Marcador de texto"/>
          <p:cNvSpPr txBox="1">
            <a:spLocks/>
          </p:cNvSpPr>
          <p:nvPr/>
        </p:nvSpPr>
        <p:spPr>
          <a:xfrm>
            <a:off x="4944064" y="4300596"/>
            <a:ext cx="3643309" cy="122413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>
                <a:tab pos="225425" algn="l"/>
                <a:tab pos="1971675" algn="l"/>
                <a:tab pos="2238375" algn="l"/>
              </a:tabLst>
              <a:defRPr sz="1000" kern="1200" baseline="0">
                <a:solidFill>
                  <a:schemeClr val="tx1"/>
                </a:solidFill>
                <a:latin typeface="Rotis Sans Serif Std" pitchFamily="50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C. </a:t>
            </a:r>
            <a:r>
              <a:rPr lang="es-ES" dirty="0" err="1"/>
              <a:t>Almogàvers</a:t>
            </a:r>
            <a:r>
              <a:rPr lang="es-ES" dirty="0"/>
              <a:t>, 123	Plaza Carlos Trías Bertrán, 7</a:t>
            </a:r>
          </a:p>
          <a:p>
            <a:r>
              <a:rPr lang="es-ES" dirty="0"/>
              <a:t>08018 Barcelona</a:t>
            </a:r>
            <a:r>
              <a:rPr lang="es-ES"/>
              <a:t>	28020 </a:t>
            </a:r>
            <a:r>
              <a:rPr lang="es-ES" dirty="0"/>
              <a:t>Madrid</a:t>
            </a:r>
          </a:p>
          <a:p>
            <a:r>
              <a:rPr lang="es-ES" dirty="0"/>
              <a:t>Tel. 	93 304.17.20	Tel. 	91 442.77.03</a:t>
            </a:r>
          </a:p>
          <a:p>
            <a:r>
              <a:rPr lang="es-ES" dirty="0"/>
              <a:t>Fax. 93 304.17.22	Fax.  91 442.77.07</a:t>
            </a:r>
          </a:p>
          <a:p>
            <a:endParaRPr lang="es-ES" dirty="0"/>
          </a:p>
          <a:p>
            <a:r>
              <a:rPr lang="es-ES" dirty="0"/>
              <a:t> 	</a:t>
            </a:r>
          </a:p>
          <a:p>
            <a:endParaRPr lang="es-ES" dirty="0"/>
          </a:p>
        </p:txBody>
      </p:sp>
      <p:sp>
        <p:nvSpPr>
          <p:cNvPr id="14" name="11 Marcador de texto"/>
          <p:cNvSpPr txBox="1">
            <a:spLocks/>
          </p:cNvSpPr>
          <p:nvPr/>
        </p:nvSpPr>
        <p:spPr>
          <a:xfrm>
            <a:off x="4932039" y="4005064"/>
            <a:ext cx="3643309" cy="27093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tabLst>
                <a:tab pos="1971675" algn="l"/>
              </a:tabLst>
              <a:defRPr sz="15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Barcelona	Madrid</a:t>
            </a:r>
            <a:endParaRPr lang="es-ES" dirty="0"/>
          </a:p>
        </p:txBody>
      </p:sp>
      <p:sp>
        <p:nvSpPr>
          <p:cNvPr id="15" name="11 Marcador de texto"/>
          <p:cNvSpPr txBox="1">
            <a:spLocks/>
          </p:cNvSpPr>
          <p:nvPr/>
        </p:nvSpPr>
        <p:spPr>
          <a:xfrm>
            <a:off x="4970758" y="5652532"/>
            <a:ext cx="3643309" cy="27093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rgbClr val="003C69"/>
                </a:solidFill>
                <a:latin typeface="Eurostile LT Std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000" kern="1200">
                <a:solidFill>
                  <a:schemeClr val="bg1">
                    <a:lumMod val="50000"/>
                  </a:schemeClr>
                </a:solidFill>
                <a:latin typeface="Eurostile LT Std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www.netmind.es</a:t>
            </a:r>
            <a:endParaRPr lang="es-E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17973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 err="1"/>
              <a:t>Unit</a:t>
            </a:r>
            <a:r>
              <a:rPr lang="es-ES" dirty="0"/>
              <a:t> Testing (IV)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6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¿Por qué es importante?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Mantener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tests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mismo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entorno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utilizado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por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desarrolladores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para: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tabLst>
                <a:tab pos="446088" algn="l"/>
              </a:tabLst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Tener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claro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objetivos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aplicación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Asegurarse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no 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rompe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funcionalidad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existente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aplicación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Que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desarrolladores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prueben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su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1116631" lvl="2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3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Agile – Definition of Done </a:t>
            </a:r>
            <a:r>
              <a:rPr lang="en-US" sz="13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incluye</a:t>
            </a:r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3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superar</a:t>
            </a:r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los tests del </a:t>
            </a:r>
            <a:r>
              <a:rPr lang="en-US" sz="13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entregable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Fallar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lo antes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posible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, y no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hacerlo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“Integration Testing”</a:t>
            </a: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0708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 err="1"/>
              <a:t>Unit</a:t>
            </a:r>
            <a:r>
              <a:rPr lang="es-ES" dirty="0"/>
              <a:t> Testing (y V)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7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Beneficios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 Unit Testing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beneficia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equipo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las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siguientes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formas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: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tabLst>
                <a:tab pos="446088" algn="l"/>
              </a:tabLst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desarrollador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tiene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expresiones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concretas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requisitos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negocio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Asegura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no se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rompe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funcionalidad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existente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la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aplicación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Garantiza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código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cumple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con los requisites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negocio</a:t>
            </a: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Ayuda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asegurar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que las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condiciones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lógicas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están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bien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expresadas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63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White Box Testing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8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Visión general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White Box Testing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un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método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testing de software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en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que el tester 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CONOCE TODOS los </a:t>
            </a:r>
            <a:r>
              <a:rPr lang="en-US" sz="17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detalles</a:t>
            </a: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sobre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elemento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probar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Aplicable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principalmente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al testing de bajo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nivel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: Unit Testing e Integration Testing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Responsabilidad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Desarrolladores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.</a:t>
            </a: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 REQUIEREN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conocimientos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programación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SE REQUIEREN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conocimientos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implementación</a:t>
            </a: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Base para el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diseño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detalles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los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casos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de </a:t>
            </a:r>
            <a:r>
              <a:rPr lang="en-US" sz="17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prueba</a:t>
            </a:r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 (Test Cases)</a:t>
            </a: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10" name="Rectángulo: esquinas redondeadas 9"/>
          <p:cNvSpPr/>
          <p:nvPr/>
        </p:nvSpPr>
        <p:spPr>
          <a:xfrm>
            <a:off x="971600" y="2564904"/>
            <a:ext cx="2016224" cy="792089"/>
          </a:xfrm>
          <a:prstGeom prst="roundRect">
            <a:avLst/>
          </a:prstGeom>
          <a:solidFill>
            <a:srgbClr val="0040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Estructura interna</a:t>
            </a:r>
          </a:p>
        </p:txBody>
      </p:sp>
      <p:sp>
        <p:nvSpPr>
          <p:cNvPr id="11" name="Rectángulo: esquinas redondeadas 10"/>
          <p:cNvSpPr/>
          <p:nvPr/>
        </p:nvSpPr>
        <p:spPr>
          <a:xfrm>
            <a:off x="3419872" y="2564904"/>
            <a:ext cx="2088232" cy="792088"/>
          </a:xfrm>
          <a:prstGeom prst="roundRect">
            <a:avLst/>
          </a:prstGeom>
          <a:solidFill>
            <a:srgbClr val="0040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Diseño</a:t>
            </a:r>
          </a:p>
        </p:txBody>
      </p:sp>
      <p:sp>
        <p:nvSpPr>
          <p:cNvPr id="12" name="Rectángulo: esquinas redondeadas 11"/>
          <p:cNvSpPr/>
          <p:nvPr/>
        </p:nvSpPr>
        <p:spPr>
          <a:xfrm>
            <a:off x="5940152" y="2564904"/>
            <a:ext cx="2088232" cy="792088"/>
          </a:xfrm>
          <a:prstGeom prst="roundRect">
            <a:avLst/>
          </a:prstGeom>
          <a:solidFill>
            <a:srgbClr val="0040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Implementación</a:t>
            </a:r>
          </a:p>
        </p:txBody>
      </p:sp>
    </p:spTree>
    <p:extLst>
      <p:ext uri="{BB962C8B-B14F-4D97-AF65-F5344CB8AC3E}">
        <p14:creationId xmlns:p14="http://schemas.microsoft.com/office/powerpoint/2010/main" val="2766813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5"/>
          </p:nvPr>
        </p:nvSpPr>
        <p:spPr>
          <a:xfrm>
            <a:off x="285720" y="476672"/>
            <a:ext cx="8715376" cy="936104"/>
          </a:xfrm>
        </p:spPr>
        <p:txBody>
          <a:bodyPr/>
          <a:lstStyle/>
          <a:p>
            <a:r>
              <a:rPr lang="es-ES" dirty="0"/>
              <a:t>White Box Testing (II)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ctr"/>
            <a:fld id="{6809A684-6793-43C2-A07A-07EB7F2ACB8E}" type="slidenum">
              <a:rPr lang="es-ES" smtClean="0"/>
              <a:pPr algn="ctr"/>
              <a:t>9</a:t>
            </a:fld>
            <a:endParaRPr lang="es-ES" dirty="0"/>
          </a:p>
        </p:txBody>
      </p:sp>
      <p:sp>
        <p:nvSpPr>
          <p:cNvPr id="6" name="5 Marcador de contenido"/>
          <p:cNvSpPr txBox="1">
            <a:spLocks/>
          </p:cNvSpPr>
          <p:nvPr/>
        </p:nvSpPr>
        <p:spPr>
          <a:xfrm>
            <a:off x="389156" y="1124744"/>
            <a:ext cx="8508504" cy="529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r>
              <a:rPr lang="es-ES" sz="17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Eurostile LT Std" panose="020B0504020202050204" pitchFamily="34" charset="0"/>
                <a:cs typeface="Arial" pitchFamily="34" charset="0"/>
              </a:rPr>
              <a:t>Visión general</a:t>
            </a: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716581" lvl="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b="1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400050" lvl="1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  <a:buNone/>
            </a:pPr>
            <a:endParaRPr lang="en-US" sz="17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316531" indent="-31653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>
                <a:schemeClr val="folHlink"/>
              </a:buClr>
            </a:pPr>
            <a:endParaRPr lang="es-ES" sz="18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buClr>
                <a:schemeClr val="folHlink"/>
              </a:buClr>
              <a:buNone/>
            </a:pP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latin typeface="Eurostile LT Std" panose="020B0504020202050204" pitchFamily="34" charset="0"/>
              <a:cs typeface="Arial" pitchFamily="34" charset="0"/>
            </a:endParaRPr>
          </a:p>
        </p:txBody>
      </p:sp>
      <p:sp>
        <p:nvSpPr>
          <p:cNvPr id="16" name="Flecha: hacia arriba 15"/>
          <p:cNvSpPr/>
          <p:nvPr/>
        </p:nvSpPr>
        <p:spPr>
          <a:xfrm rot="5400000">
            <a:off x="1043608" y="2636912"/>
            <a:ext cx="1368152" cy="2376264"/>
          </a:xfrm>
          <a:prstGeom prst="up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1" name="CuadroTexto 10"/>
          <p:cNvSpPr txBox="1"/>
          <p:nvPr/>
        </p:nvSpPr>
        <p:spPr>
          <a:xfrm>
            <a:off x="539552" y="3645024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  <a:latin typeface="Eurostile LT Std" panose="020B0504020202050204" pitchFamily="34" charset="0"/>
              </a:rPr>
              <a:t>Entrada Test Case</a:t>
            </a:r>
          </a:p>
        </p:txBody>
      </p:sp>
      <p:sp>
        <p:nvSpPr>
          <p:cNvPr id="17" name="Flecha: hacia arriba 16"/>
          <p:cNvSpPr/>
          <p:nvPr/>
        </p:nvSpPr>
        <p:spPr>
          <a:xfrm rot="5400000">
            <a:off x="6732240" y="2634343"/>
            <a:ext cx="1368152" cy="2376264"/>
          </a:xfrm>
          <a:prstGeom prst="up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8" name="CuadroTexto 17"/>
          <p:cNvSpPr txBox="1"/>
          <p:nvPr/>
        </p:nvSpPr>
        <p:spPr>
          <a:xfrm>
            <a:off x="6237245" y="3637809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  <a:latin typeface="Eurostile LT Std" panose="020B0504020202050204" pitchFamily="34" charset="0"/>
              </a:rPr>
              <a:t>Salida Test Case</a:t>
            </a:r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40" y="2852936"/>
            <a:ext cx="2862900" cy="1985827"/>
          </a:xfrm>
          <a:prstGeom prst="rect">
            <a:avLst/>
          </a:prstGeom>
        </p:spPr>
      </p:pic>
      <p:sp>
        <p:nvSpPr>
          <p:cNvPr id="20" name="CuadroTexto 19"/>
          <p:cNvSpPr txBox="1"/>
          <p:nvPr/>
        </p:nvSpPr>
        <p:spPr>
          <a:xfrm>
            <a:off x="3419872" y="2096379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latin typeface="Eurostile LT Std" panose="020B0504020202050204" pitchFamily="34" charset="0"/>
              </a:rPr>
              <a:t>Requisito</a:t>
            </a:r>
          </a:p>
        </p:txBody>
      </p:sp>
      <p:cxnSp>
        <p:nvCxnSpPr>
          <p:cNvPr id="22" name="Conector recto de flecha 21"/>
          <p:cNvCxnSpPr>
            <a:stCxn id="20" idx="2"/>
            <a:endCxn id="19" idx="0"/>
          </p:cNvCxnSpPr>
          <p:nvPr/>
        </p:nvCxnSpPr>
        <p:spPr>
          <a:xfrm flipH="1">
            <a:off x="4563290" y="2465711"/>
            <a:ext cx="8710" cy="387225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523673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0004&quot;&gt;&lt;property id=&quot;20148&quot; value=&quot;5&quot;/&gt;&lt;property id=&quot;20300&quot; value=&quot;Slide 7&quot;/&gt;&lt;property id=&quot;20307&quot; value=&quot;256&quot;/&gt;&lt;/object&gt;&lt;object type=&quot;3&quot; unique_id=&quot;10006&quot;&gt;&lt;property id=&quot;20148&quot; value=&quot;5&quot;/&gt;&lt;property id=&quot;20300&quot; value=&quot;Slide 1&quot;/&gt;&lt;property id=&quot;20307&quot; value=&quot;262&quot;/&gt;&lt;/object&gt;&lt;object type=&quot;3&quot; unique_id=&quot;10008&quot;&gt;&lt;property id=&quot;20148&quot; value=&quot;5&quot;/&gt;&lt;property id=&quot;20300&quot; value=&quot;Slide 5&quot;/&gt;&lt;property id=&quot;20307&quot; value=&quot;263&quot;/&gt;&lt;/object&gt;&lt;object type=&quot;3&quot; unique_id=&quot;10009&quot;&gt;&lt;property id=&quot;20148&quot; value=&quot;5&quot;/&gt;&lt;property id=&quot;20300&quot; value=&quot;Slide 9&quot;/&gt;&lt;property id=&quot;20307&quot; value=&quot;257&quot;/&gt;&lt;/object&gt;&lt;object type=&quot;3&quot; unique_id=&quot;10063&quot;&gt;&lt;property id=&quot;20148&quot; value=&quot;5&quot;/&gt;&lt;property id=&quot;20300&quot; value=&quot;Slide 14&quot;/&gt;&lt;property id=&quot;20307&quot; value=&quot;265&quot;/&gt;&lt;/object&gt;&lt;object type=&quot;3&quot; unique_id=&quot;10112&quot;&gt;&lt;property id=&quot;20148&quot; value=&quot;5&quot;/&gt;&lt;property id=&quot;20300&quot; value=&quot;Slide 12&quot;/&gt;&lt;property id=&quot;20307&quot; value=&quot;267&quot;/&gt;&lt;/object&gt;&lt;object type=&quot;3&quot; unique_id=&quot;10147&quot;&gt;&lt;property id=&quot;20148&quot; value=&quot;5&quot;/&gt;&lt;property id=&quot;20300&quot; value=&quot;Slide 11&quot;/&gt;&lt;property id=&quot;20307&quot; value=&quot;268&quot;/&gt;&lt;/object&gt;&lt;object type=&quot;3&quot; unique_id=&quot;10148&quot;&gt;&lt;property id=&quot;20148&quot; value=&quot;5&quot;/&gt;&lt;property id=&quot;20300&quot; value=&quot;Slide 10&quot;/&gt;&lt;property id=&quot;20307&quot; value=&quot;270&quot;/&gt;&lt;/object&gt;&lt;object type=&quot;3&quot; unique_id=&quot;10149&quot;&gt;&lt;property id=&quot;20148&quot; value=&quot;5&quot;/&gt;&lt;property id=&quot;20300&quot; value=&quot;Slide 13&quot;/&gt;&lt;property id=&quot;20307&quot; value=&quot;269&quot;/&gt;&lt;/object&gt;&lt;object type=&quot;3&quot; unique_id=&quot;10150&quot;&gt;&lt;property id=&quot;20148&quot; value=&quot;5&quot;/&gt;&lt;property id=&quot;20300&quot; value=&quot;Slide 2&quot;/&gt;&lt;property id=&quot;20307&quot; value=&quot;273&quot;/&gt;&lt;/object&gt;&lt;object type=&quot;3&quot; unique_id=&quot;10151&quot;&gt;&lt;property id=&quot;20148&quot; value=&quot;5&quot;/&gt;&lt;property id=&quot;20300&quot; value=&quot;Slide 3&quot;/&gt;&lt;property id=&quot;20307&quot; value=&quot;276&quot;/&gt;&lt;/object&gt;&lt;object type=&quot;3&quot; unique_id=&quot;10152&quot;&gt;&lt;property id=&quot;20148&quot; value=&quot;5&quot;/&gt;&lt;property id=&quot;20300&quot; value=&quot;Slide 4 - &amp;quot;Título Curso o Proyecto&amp;quot;&quot;/&gt;&lt;property id=&quot;20307&quot; value=&quot;274&quot;/&gt;&lt;/object&gt;&lt;object type=&quot;3&quot; unique_id=&quot;10153&quot;&gt;&lt;property id=&quot;20148&quot; value=&quot;5&quot;/&gt;&lt;property id=&quot;20300&quot; value=&quot;Slide 6&quot;/&gt;&lt;property id=&quot;20307&quot; value=&quot;271&quot;/&gt;&lt;/object&gt;&lt;object type=&quot;3&quot; unique_id=&quot;10154&quot;&gt;&lt;property id=&quot;20148&quot; value=&quot;5&quot;/&gt;&lt;property id=&quot;20300&quot; value=&quot;Slide 8&quot;/&gt;&lt;property id=&quot;20307&quot; value=&quot;272&quot;/&gt;&lt;/object&gt;&lt;object type=&quot;3&quot; unique_id=&quot;10155&quot;&gt;&lt;property id=&quot;20148&quot; value=&quot;5&quot;/&gt;&lt;property id=&quot;20300&quot; value=&quot;Slide 15&quot;/&gt;&lt;property id=&quot;20307&quot; value=&quot;277&quot;/&gt;&lt;/object&gt;&lt;/object&gt;&lt;/object&gt;&lt;/database&gt;"/>
  <p:tag name="SECTOMILLISECCONVERTED" val="1"/>
  <p:tag name="ARTICULATE_SLIDE_COUNT" val="8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Patrón Portada">
  <a:themeElements>
    <a:clrScheme name="netmind - BN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558E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netmind Rotis">
      <a:majorFont>
        <a:latin typeface="Rotis Sans Serif Std"/>
        <a:ea typeface=""/>
        <a:cs typeface=""/>
      </a:majorFont>
      <a:minorFont>
        <a:latin typeface="Rotis Sans Serif St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>
            <a:latin typeface="Rotis Sans Serif Std" pitchFamily="50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OP-ZendPHP" id="{E2E1EE9D-9A77-4D1E-BC1E-2A3CF78A14C0}" vid="{BF395121-95CC-46C9-8F49-706B58B9668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EBA8D50A5083C4EA2C3EBD51627644F" ma:contentTypeVersion="1" ma:contentTypeDescription="Crear nuevo documento." ma:contentTypeScope="" ma:versionID="400127b600297157774000a52cbe4d9d">
  <xsd:schema xmlns:xsd="http://www.w3.org/2001/XMLSchema" xmlns:xs="http://www.w3.org/2001/XMLSchema" xmlns:p="http://schemas.microsoft.com/office/2006/metadata/properties" xmlns:ns2="dfa4f809-bcba-4e04-929d-dfdfb4178c01" targetNamespace="http://schemas.microsoft.com/office/2006/metadata/properties" ma:root="true" ma:fieldsID="ad31d7f07b4b31452b0ac2291e67bf71" ns2:_="">
    <xsd:import namespace="dfa4f809-bcba-4e04-929d-dfdfb4178c01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a4f809-bcba-4e04-929d-dfdfb4178c0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B885163-F583-42E3-883E-19A6D7A9AAC8}">
  <ds:schemaRefs>
    <ds:schemaRef ds:uri="dfa4f809-bcba-4e04-929d-dfdfb4178c01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2006/metadata/properties"/>
    <ds:schemaRef ds:uri="http://purl.org/dc/dcmitype/"/>
    <ds:schemaRef ds:uri="http://www.w3.org/XML/1998/namespace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6A9204C-6803-4EE1-8620-6BC84A30CB6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651989B-DDD8-4B67-A23A-7306B74E1D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fa4f809-bcba-4e04-929d-dfdfb4178c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5-OOP-ZendPHP</Template>
  <TotalTime>2162</TotalTime>
  <Words>2875</Words>
  <Application>Microsoft Office PowerPoint</Application>
  <PresentationFormat>On-screen Show (4:3)</PresentationFormat>
  <Paragraphs>1018</Paragraphs>
  <Slides>59</Slides>
  <Notes>59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0" baseType="lpstr">
      <vt:lpstr>Patrón Portada</vt:lpstr>
      <vt:lpstr>PowerPoint Presentation</vt:lpstr>
      <vt:lpstr>JavaScript Unit Testing Visión general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JavaScript Unit Testing Objetivos del Unit Testing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JavaScript Unit Testing Retos y aproximaciones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JavaScript Unit Testing Aproximación, planificación y diseño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JIS122-10-Entornos de desarrollo</dc:title>
  <dc:creator>Ángel M. Rayo</dc:creator>
  <cp:lastModifiedBy>Prafulla Shukla</cp:lastModifiedBy>
  <cp:revision>180</cp:revision>
  <cp:lastPrinted>2012-10-08T02:41:10Z</cp:lastPrinted>
  <dcterms:created xsi:type="dcterms:W3CDTF">2016-05-03T13:26:08Z</dcterms:created>
  <dcterms:modified xsi:type="dcterms:W3CDTF">2017-01-31T09:51:00Z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8FE95EC8-5CF3-4897-8CA4-AD3408C5CE91</vt:lpwstr>
  </property>
  <property fmtid="{D5CDD505-2E9C-101B-9397-08002B2CF9AE}" pid="3" name="ArticulatePath">
    <vt:lpwstr>2014 - Ejemplo Material Docente PPT (sin comentarios)</vt:lpwstr>
  </property>
  <property fmtid="{D5CDD505-2E9C-101B-9397-08002B2CF9AE}" pid="4" name="ContentTypeId">
    <vt:lpwstr>0x0101007EBA8D50A5083C4EA2C3EBD51627644F</vt:lpwstr>
  </property>
</Properties>
</file>